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95" r:id="rId5"/>
  </p:sldMasterIdLst>
  <p:notesMasterIdLst>
    <p:notesMasterId r:id="rId17"/>
  </p:notesMasterIdLst>
  <p:sldIdLst>
    <p:sldId id="3853" r:id="rId6"/>
    <p:sldId id="3855" r:id="rId7"/>
    <p:sldId id="3854" r:id="rId8"/>
    <p:sldId id="3827" r:id="rId9"/>
    <p:sldId id="3848" r:id="rId10"/>
    <p:sldId id="3844" r:id="rId11"/>
    <p:sldId id="3846" r:id="rId12"/>
    <p:sldId id="3860" r:id="rId13"/>
    <p:sldId id="3856" r:id="rId14"/>
    <p:sldId id="3852" r:id="rId15"/>
    <p:sldId id="620" r:id="rId16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665"/>
    <a:srgbClr val="143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52F6-04AF-34AF-BBBA-A097A1F39A48}" v="1558" dt="2024-11-04T18:26:43.564"/>
    <p1510:client id="{86A5284F-AD58-D333-9857-D6B65432E7B0}" v="390" dt="2024-11-04T19:28:33.929"/>
    <p1510:client id="{DEA86833-3276-4C5A-A41D-5B0E18AD4CB2}" v="178" dt="2024-11-04T18:37:3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628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ntin Collins" userId="S::q.collins@tu.org::0a7b7ed2-46f2-4475-871c-d9626b85e460" providerId="AD" clId="Web-{A7177766-124F-678E-5B72-EFD097542380}"/>
    <pc:docChg chg="modSld">
      <pc:chgData name="Quentin Collins" userId="S::q.collins@tu.org::0a7b7ed2-46f2-4475-871c-d9626b85e460" providerId="AD" clId="Web-{A7177766-124F-678E-5B72-EFD097542380}" dt="2024-11-01T20:14:46.150" v="548" actId="20577"/>
      <pc:docMkLst>
        <pc:docMk/>
      </pc:docMkLst>
      <pc:sldChg chg="addSp delSp modSp">
        <pc:chgData name="Quentin Collins" userId="S::q.collins@tu.org::0a7b7ed2-46f2-4475-871c-d9626b85e460" providerId="AD" clId="Web-{A7177766-124F-678E-5B72-EFD097542380}" dt="2024-11-01T20:14:46.150" v="548" actId="20577"/>
        <pc:sldMkLst>
          <pc:docMk/>
          <pc:sldMk cId="3772569659" sldId="3827"/>
        </pc:sldMkLst>
        <pc:spChg chg="mod">
          <ac:chgData name="Quentin Collins" userId="S::q.collins@tu.org::0a7b7ed2-46f2-4475-871c-d9626b85e460" providerId="AD" clId="Web-{A7177766-124F-678E-5B72-EFD097542380}" dt="2024-11-01T17:33:31.048" v="397" actId="1076"/>
          <ac:spMkLst>
            <pc:docMk/>
            <pc:sldMk cId="3772569659" sldId="3827"/>
            <ac:spMk id="2" creationId="{D36136CC-2221-1C41-8B23-EFCAE43FFC25}"/>
          </ac:spMkLst>
        </pc:spChg>
        <pc:spChg chg="mod">
          <ac:chgData name="Quentin Collins" userId="S::q.collins@tu.org::0a7b7ed2-46f2-4475-871c-d9626b85e460" providerId="AD" clId="Web-{A7177766-124F-678E-5B72-EFD097542380}" dt="2024-11-01T20:14:46.150" v="548" actId="20577"/>
          <ac:spMkLst>
            <pc:docMk/>
            <pc:sldMk cId="3772569659" sldId="3827"/>
            <ac:spMk id="7" creationId="{80AC8366-B44C-C837-50DA-07144454B4DB}"/>
          </ac:spMkLst>
        </pc:spChg>
        <pc:picChg chg="add mod">
          <ac:chgData name="Quentin Collins" userId="S::q.collins@tu.org::0a7b7ed2-46f2-4475-871c-d9626b85e460" providerId="AD" clId="Web-{A7177766-124F-678E-5B72-EFD097542380}" dt="2024-11-01T17:40:52.064" v="405" actId="1076"/>
          <ac:picMkLst>
            <pc:docMk/>
            <pc:sldMk cId="3772569659" sldId="3827"/>
            <ac:picMk id="3" creationId="{00B2E942-242B-0121-9FF2-0E4B3B846E03}"/>
          </ac:picMkLst>
        </pc:picChg>
        <pc:picChg chg="del">
          <ac:chgData name="Quentin Collins" userId="S::q.collins@tu.org::0a7b7ed2-46f2-4475-871c-d9626b85e460" providerId="AD" clId="Web-{A7177766-124F-678E-5B72-EFD097542380}" dt="2024-11-01T17:39:47.953" v="398"/>
          <ac:picMkLst>
            <pc:docMk/>
            <pc:sldMk cId="3772569659" sldId="3827"/>
            <ac:picMk id="6" creationId="{1A2A6029-172F-0696-9EA9-D177A2451759}"/>
          </ac:picMkLst>
        </pc:picChg>
      </pc:sldChg>
      <pc:sldChg chg="addSp delSp modSp">
        <pc:chgData name="Quentin Collins" userId="S::q.collins@tu.org::0a7b7ed2-46f2-4475-871c-d9626b85e460" providerId="AD" clId="Web-{A7177766-124F-678E-5B72-EFD097542380}" dt="2024-11-01T16:18:30.965" v="3" actId="14100"/>
        <pc:sldMkLst>
          <pc:docMk/>
          <pc:sldMk cId="1902636509" sldId="3853"/>
        </pc:sldMkLst>
        <pc:picChg chg="del">
          <ac:chgData name="Quentin Collins" userId="S::q.collins@tu.org::0a7b7ed2-46f2-4475-871c-d9626b85e460" providerId="AD" clId="Web-{A7177766-124F-678E-5B72-EFD097542380}" dt="2024-11-01T16:18:10.590" v="0"/>
          <ac:picMkLst>
            <pc:docMk/>
            <pc:sldMk cId="1902636509" sldId="3853"/>
            <ac:picMk id="3" creationId="{0B0FF616-3DDC-6AC1-21F3-6781A6283292}"/>
          </ac:picMkLst>
        </pc:picChg>
        <pc:picChg chg="add mod">
          <ac:chgData name="Quentin Collins" userId="S::q.collins@tu.org::0a7b7ed2-46f2-4475-871c-d9626b85e460" providerId="AD" clId="Web-{A7177766-124F-678E-5B72-EFD097542380}" dt="2024-11-01T16:18:30.965" v="3" actId="14100"/>
          <ac:picMkLst>
            <pc:docMk/>
            <pc:sldMk cId="1902636509" sldId="3853"/>
            <ac:picMk id="4" creationId="{A2077674-3F92-C251-EAFD-D99716DB470C}"/>
          </ac:picMkLst>
        </pc:picChg>
      </pc:sldChg>
      <pc:sldChg chg="addSp delSp modSp mod modClrScheme chgLayout">
        <pc:chgData name="Quentin Collins" userId="S::q.collins@tu.org::0a7b7ed2-46f2-4475-871c-d9626b85e460" providerId="AD" clId="Web-{A7177766-124F-678E-5B72-EFD097542380}" dt="2024-11-01T17:32:40.234" v="361" actId="1076"/>
        <pc:sldMkLst>
          <pc:docMk/>
          <pc:sldMk cId="2463250992" sldId="3854"/>
        </pc:sldMkLst>
        <pc:spChg chg="mod">
          <ac:chgData name="Quentin Collins" userId="S::q.collins@tu.org::0a7b7ed2-46f2-4475-871c-d9626b85e460" providerId="AD" clId="Web-{A7177766-124F-678E-5B72-EFD097542380}" dt="2024-11-01T17:18:47.843" v="320" actId="1076"/>
          <ac:spMkLst>
            <pc:docMk/>
            <pc:sldMk cId="2463250992" sldId="3854"/>
            <ac:spMk id="2" creationId="{93F27567-E930-863F-DF88-72FB8490D7DE}"/>
          </ac:spMkLst>
        </pc:spChg>
        <pc:spChg chg="add del mod">
          <ac:chgData name="Quentin Collins" userId="S::q.collins@tu.org::0a7b7ed2-46f2-4475-871c-d9626b85e460" providerId="AD" clId="Web-{A7177766-124F-678E-5B72-EFD097542380}" dt="2024-11-01T17:28:34.224" v="354" actId="1076"/>
          <ac:spMkLst>
            <pc:docMk/>
            <pc:sldMk cId="2463250992" sldId="3854"/>
            <ac:spMk id="3" creationId="{F2EBEDE3-8345-C9E9-08E8-378D10B24D51}"/>
          </ac:spMkLst>
        </pc:spChg>
        <pc:spChg chg="mod">
          <ac:chgData name="Quentin Collins" userId="S::q.collins@tu.org::0a7b7ed2-46f2-4475-871c-d9626b85e460" providerId="AD" clId="Web-{A7177766-124F-678E-5B72-EFD097542380}" dt="2024-11-01T17:18:17.530" v="319"/>
          <ac:spMkLst>
            <pc:docMk/>
            <pc:sldMk cId="2463250992" sldId="3854"/>
            <ac:spMk id="4" creationId="{6CF4F784-2825-436E-46AB-3B1256EEB655}"/>
          </ac:spMkLst>
        </pc:spChg>
        <pc:graphicFrameChg chg="add del mod">
          <ac:chgData name="Quentin Collins" userId="S::q.collins@tu.org::0a7b7ed2-46f2-4475-871c-d9626b85e460" providerId="AD" clId="Web-{A7177766-124F-678E-5B72-EFD097542380}" dt="2024-11-01T17:17:01.386" v="306"/>
          <ac:graphicFrameMkLst>
            <pc:docMk/>
            <pc:sldMk cId="2463250992" sldId="3854"/>
            <ac:graphicFrameMk id="6" creationId="{828D946F-FDD3-79E0-69C5-323035F3BD4D}"/>
          </ac:graphicFrameMkLst>
        </pc:graphicFrameChg>
        <pc:graphicFrameChg chg="add del modGraphic">
          <ac:chgData name="Quentin Collins" userId="S::q.collins@tu.org::0a7b7ed2-46f2-4475-871c-d9626b85e460" providerId="AD" clId="Web-{A7177766-124F-678E-5B72-EFD097542380}" dt="2024-11-01T17:18:17.530" v="319"/>
          <ac:graphicFrameMkLst>
            <pc:docMk/>
            <pc:sldMk cId="2463250992" sldId="3854"/>
            <ac:graphicFrameMk id="8" creationId="{5306FCD5-AB89-CE98-1CEF-0292CCCF4466}"/>
          </ac:graphicFrameMkLst>
        </pc:graphicFrameChg>
        <pc:picChg chg="add mod">
          <ac:chgData name="Quentin Collins" userId="S::q.collins@tu.org::0a7b7ed2-46f2-4475-871c-d9626b85e460" providerId="AD" clId="Web-{A7177766-124F-678E-5B72-EFD097542380}" dt="2024-11-01T17:29:43.133" v="358" actId="1076"/>
          <ac:picMkLst>
            <pc:docMk/>
            <pc:sldMk cId="2463250992" sldId="3854"/>
            <ac:picMk id="126" creationId="{7F963B0E-0571-BED8-FF24-E05BD8104A11}"/>
          </ac:picMkLst>
        </pc:picChg>
        <pc:picChg chg="add mod">
          <ac:chgData name="Quentin Collins" userId="S::q.collins@tu.org::0a7b7ed2-46f2-4475-871c-d9626b85e460" providerId="AD" clId="Web-{A7177766-124F-678E-5B72-EFD097542380}" dt="2024-11-01T17:32:40.234" v="361" actId="1076"/>
          <ac:picMkLst>
            <pc:docMk/>
            <pc:sldMk cId="2463250992" sldId="3854"/>
            <ac:picMk id="127" creationId="{CF826BC5-42B3-189F-7808-1936A6446FCA}"/>
          </ac:picMkLst>
        </pc:picChg>
      </pc:sldChg>
      <pc:sldChg chg="modSp">
        <pc:chgData name="Quentin Collins" userId="S::q.collins@tu.org::0a7b7ed2-46f2-4475-871c-d9626b85e460" providerId="AD" clId="Web-{A7177766-124F-678E-5B72-EFD097542380}" dt="2024-11-01T16:47:59.969" v="204" actId="20577"/>
        <pc:sldMkLst>
          <pc:docMk/>
          <pc:sldMk cId="2509825674" sldId="3855"/>
        </pc:sldMkLst>
        <pc:spChg chg="mod">
          <ac:chgData name="Quentin Collins" userId="S::q.collins@tu.org::0a7b7ed2-46f2-4475-871c-d9626b85e460" providerId="AD" clId="Web-{A7177766-124F-678E-5B72-EFD097542380}" dt="2024-11-01T16:47:59.969" v="204" actId="20577"/>
          <ac:spMkLst>
            <pc:docMk/>
            <pc:sldMk cId="2509825674" sldId="3855"/>
            <ac:spMk id="3" creationId="{C0D433AF-2598-AD9B-F878-27D60C7BFD46}"/>
          </ac:spMkLst>
        </pc:spChg>
      </pc:sldChg>
    </pc:docChg>
  </pc:docChgLst>
  <pc:docChgLst>
    <pc:chgData name="Quentin Collins" userId="S::q.collins@tu.org::0a7b7ed2-46f2-4475-871c-d9626b85e460" providerId="AD" clId="Web-{2FF752F6-04AF-34AF-BBBA-A097A1F39A48}"/>
    <pc:docChg chg="addSld modSld">
      <pc:chgData name="Quentin Collins" userId="S::q.collins@tu.org::0a7b7ed2-46f2-4475-871c-d9626b85e460" providerId="AD" clId="Web-{2FF752F6-04AF-34AF-BBBA-A097A1F39A48}" dt="2024-11-04T18:26:43.579" v="1476" actId="20577"/>
      <pc:docMkLst>
        <pc:docMk/>
      </pc:docMkLst>
      <pc:sldChg chg="modSp">
        <pc:chgData name="Quentin Collins" userId="S::q.collins@tu.org::0a7b7ed2-46f2-4475-871c-d9626b85e460" providerId="AD" clId="Web-{2FF752F6-04AF-34AF-BBBA-A097A1F39A48}" dt="2024-11-04T15:03:23.804" v="7" actId="20577"/>
        <pc:sldMkLst>
          <pc:docMk/>
          <pc:sldMk cId="3772569659" sldId="3827"/>
        </pc:sldMkLst>
        <pc:spChg chg="mod">
          <ac:chgData name="Quentin Collins" userId="S::q.collins@tu.org::0a7b7ed2-46f2-4475-871c-d9626b85e460" providerId="AD" clId="Web-{2FF752F6-04AF-34AF-BBBA-A097A1F39A48}" dt="2024-11-04T15:03:23.804" v="7" actId="20577"/>
          <ac:spMkLst>
            <pc:docMk/>
            <pc:sldMk cId="3772569659" sldId="3827"/>
            <ac:spMk id="7" creationId="{80AC8366-B44C-C837-50DA-07144454B4DB}"/>
          </ac:spMkLst>
        </pc:spChg>
      </pc:sldChg>
      <pc:sldChg chg="modSp">
        <pc:chgData name="Quentin Collins" userId="S::q.collins@tu.org::0a7b7ed2-46f2-4475-871c-d9626b85e460" providerId="AD" clId="Web-{2FF752F6-04AF-34AF-BBBA-A097A1F39A48}" dt="2024-11-04T17:11:09.835" v="760" actId="20577"/>
        <pc:sldMkLst>
          <pc:docMk/>
          <pc:sldMk cId="1037939693" sldId="3844"/>
        </pc:sldMkLst>
        <pc:spChg chg="mod">
          <ac:chgData name="Quentin Collins" userId="S::q.collins@tu.org::0a7b7ed2-46f2-4475-871c-d9626b85e460" providerId="AD" clId="Web-{2FF752F6-04AF-34AF-BBBA-A097A1F39A48}" dt="2024-11-04T16:40:07.819" v="411" actId="1076"/>
          <ac:spMkLst>
            <pc:docMk/>
            <pc:sldMk cId="1037939693" sldId="3844"/>
            <ac:spMk id="2" creationId="{D36136CC-2221-1C41-8B23-EFCAE43FFC25}"/>
          </ac:spMkLst>
        </pc:spChg>
        <pc:spChg chg="mod">
          <ac:chgData name="Quentin Collins" userId="S::q.collins@tu.org::0a7b7ed2-46f2-4475-871c-d9626b85e460" providerId="AD" clId="Web-{2FF752F6-04AF-34AF-BBBA-A097A1F39A48}" dt="2024-11-04T17:11:09.835" v="760" actId="20577"/>
          <ac:spMkLst>
            <pc:docMk/>
            <pc:sldMk cId="1037939693" sldId="3844"/>
            <ac:spMk id="3" creationId="{685B0811-9389-8BC2-F411-BB0384BA5949}"/>
          </ac:spMkLst>
        </pc:spChg>
      </pc:sldChg>
      <pc:sldChg chg="delSp modSp">
        <pc:chgData name="Quentin Collins" userId="S::q.collins@tu.org::0a7b7ed2-46f2-4475-871c-d9626b85e460" providerId="AD" clId="Web-{2FF752F6-04AF-34AF-BBBA-A097A1F39A48}" dt="2024-11-04T17:44:11.194" v="1186" actId="20577"/>
        <pc:sldMkLst>
          <pc:docMk/>
          <pc:sldMk cId="2654118962" sldId="3846"/>
        </pc:sldMkLst>
        <pc:spChg chg="mod">
          <ac:chgData name="Quentin Collins" userId="S::q.collins@tu.org::0a7b7ed2-46f2-4475-871c-d9626b85e460" providerId="AD" clId="Web-{2FF752F6-04AF-34AF-BBBA-A097A1F39A48}" dt="2024-11-04T17:11:45.258" v="794" actId="1076"/>
          <ac:spMkLst>
            <pc:docMk/>
            <pc:sldMk cId="2654118962" sldId="3846"/>
            <ac:spMk id="2" creationId="{B85A307E-D4C7-649A-40DA-510C7D4C900E}"/>
          </ac:spMkLst>
        </pc:spChg>
        <pc:spChg chg="mod">
          <ac:chgData name="Quentin Collins" userId="S::q.collins@tu.org::0a7b7ed2-46f2-4475-871c-d9626b85e460" providerId="AD" clId="Web-{2FF752F6-04AF-34AF-BBBA-A097A1F39A48}" dt="2024-11-04T17:44:11.194" v="1186" actId="20577"/>
          <ac:spMkLst>
            <pc:docMk/>
            <pc:sldMk cId="2654118962" sldId="3846"/>
            <ac:spMk id="3" creationId="{0F5B71B4-8FB5-976B-BF9C-C1DE74BBE15A}"/>
          </ac:spMkLst>
        </pc:spChg>
        <pc:picChg chg="del">
          <ac:chgData name="Quentin Collins" userId="S::q.collins@tu.org::0a7b7ed2-46f2-4475-871c-d9626b85e460" providerId="AD" clId="Web-{2FF752F6-04AF-34AF-BBBA-A097A1F39A48}" dt="2024-11-04T17:12:44.729" v="829"/>
          <ac:picMkLst>
            <pc:docMk/>
            <pc:sldMk cId="2654118962" sldId="3846"/>
            <ac:picMk id="5" creationId="{35FE91C7-C840-61B3-2B09-EAE4611FD598}"/>
          </ac:picMkLst>
        </pc:picChg>
        <pc:picChg chg="del">
          <ac:chgData name="Quentin Collins" userId="S::q.collins@tu.org::0a7b7ed2-46f2-4475-871c-d9626b85e460" providerId="AD" clId="Web-{2FF752F6-04AF-34AF-BBBA-A097A1F39A48}" dt="2024-11-04T17:12:45.354" v="830"/>
          <ac:picMkLst>
            <pc:docMk/>
            <pc:sldMk cId="2654118962" sldId="3846"/>
            <ac:picMk id="9" creationId="{ADAE0FD3-CAB7-00A6-F502-E40C3C955B94}"/>
          </ac:picMkLst>
        </pc:picChg>
      </pc:sldChg>
      <pc:sldChg chg="addSp delSp modSp">
        <pc:chgData name="Quentin Collins" userId="S::q.collins@tu.org::0a7b7ed2-46f2-4475-871c-d9626b85e460" providerId="AD" clId="Web-{2FF752F6-04AF-34AF-BBBA-A097A1F39A48}" dt="2024-11-04T16:53:23.846" v="578" actId="20577"/>
        <pc:sldMkLst>
          <pc:docMk/>
          <pc:sldMk cId="2012356606" sldId="3848"/>
        </pc:sldMkLst>
        <pc:spChg chg="mod">
          <ac:chgData name="Quentin Collins" userId="S::q.collins@tu.org::0a7b7ed2-46f2-4475-871c-d9626b85e460" providerId="AD" clId="Web-{2FF752F6-04AF-34AF-BBBA-A097A1F39A48}" dt="2024-11-04T15:18:01.367" v="25" actId="20577"/>
          <ac:spMkLst>
            <pc:docMk/>
            <pc:sldMk cId="2012356606" sldId="3848"/>
            <ac:spMk id="2" creationId="{50BFAD80-AFF7-F017-97AF-16FEE9788856}"/>
          </ac:spMkLst>
        </pc:spChg>
        <pc:spChg chg="mod">
          <ac:chgData name="Quentin Collins" userId="S::q.collins@tu.org::0a7b7ed2-46f2-4475-871c-d9626b85e460" providerId="AD" clId="Web-{2FF752F6-04AF-34AF-BBBA-A097A1F39A48}" dt="2024-11-04T16:34:09.416" v="394" actId="20577"/>
          <ac:spMkLst>
            <pc:docMk/>
            <pc:sldMk cId="2012356606" sldId="3848"/>
            <ac:spMk id="3" creationId="{5287D80A-5B80-0DEF-CCE1-866C67D5892A}"/>
          </ac:spMkLst>
        </pc:spChg>
        <pc:spChg chg="add mod">
          <ac:chgData name="Quentin Collins" userId="S::q.collins@tu.org::0a7b7ed2-46f2-4475-871c-d9626b85e460" providerId="AD" clId="Web-{2FF752F6-04AF-34AF-BBBA-A097A1F39A48}" dt="2024-11-04T16:53:23.846" v="578" actId="20577"/>
          <ac:spMkLst>
            <pc:docMk/>
            <pc:sldMk cId="2012356606" sldId="3848"/>
            <ac:spMk id="5" creationId="{1B97E47A-8C82-016D-CA50-B15D60B75FA6}"/>
          </ac:spMkLst>
        </pc:spChg>
        <pc:picChg chg="del">
          <ac:chgData name="Quentin Collins" userId="S::q.collins@tu.org::0a7b7ed2-46f2-4475-871c-d9626b85e460" providerId="AD" clId="Web-{2FF752F6-04AF-34AF-BBBA-A097A1F39A48}" dt="2024-11-04T16:31:13.286" v="137"/>
          <ac:picMkLst>
            <pc:docMk/>
            <pc:sldMk cId="2012356606" sldId="3848"/>
            <ac:picMk id="6" creationId="{6AEAA67B-E274-5CB5-124E-C7A00797C61F}"/>
          </ac:picMkLst>
        </pc:picChg>
      </pc:sldChg>
      <pc:sldChg chg="modSp">
        <pc:chgData name="Quentin Collins" userId="S::q.collins@tu.org::0a7b7ed2-46f2-4475-871c-d9626b85e460" providerId="AD" clId="Web-{2FF752F6-04AF-34AF-BBBA-A097A1F39A48}" dt="2024-11-04T18:25:52.860" v="1464" actId="20577"/>
        <pc:sldMkLst>
          <pc:docMk/>
          <pc:sldMk cId="2463250992" sldId="3854"/>
        </pc:sldMkLst>
        <pc:spChg chg="mod">
          <ac:chgData name="Quentin Collins" userId="S::q.collins@tu.org::0a7b7ed2-46f2-4475-871c-d9626b85e460" providerId="AD" clId="Web-{2FF752F6-04AF-34AF-BBBA-A097A1F39A48}" dt="2024-11-04T18:25:52.860" v="1464" actId="20577"/>
          <ac:spMkLst>
            <pc:docMk/>
            <pc:sldMk cId="2463250992" sldId="3854"/>
            <ac:spMk id="3" creationId="{F2EBEDE3-8345-C9E9-08E8-378D10B24D51}"/>
          </ac:spMkLst>
        </pc:spChg>
      </pc:sldChg>
      <pc:sldChg chg="modSp">
        <pc:chgData name="Quentin Collins" userId="S::q.collins@tu.org::0a7b7ed2-46f2-4475-871c-d9626b85e460" providerId="AD" clId="Web-{2FF752F6-04AF-34AF-BBBA-A097A1F39A48}" dt="2024-11-04T18:24:48.094" v="1453" actId="20577"/>
        <pc:sldMkLst>
          <pc:docMk/>
          <pc:sldMk cId="2509825674" sldId="3855"/>
        </pc:sldMkLst>
        <pc:spChg chg="mod">
          <ac:chgData name="Quentin Collins" userId="S::q.collins@tu.org::0a7b7ed2-46f2-4475-871c-d9626b85e460" providerId="AD" clId="Web-{2FF752F6-04AF-34AF-BBBA-A097A1F39A48}" dt="2024-11-04T18:24:48.094" v="1453" actId="20577"/>
          <ac:spMkLst>
            <pc:docMk/>
            <pc:sldMk cId="2509825674" sldId="3855"/>
            <ac:spMk id="3" creationId="{C0D433AF-2598-AD9B-F878-27D60C7BFD46}"/>
          </ac:spMkLst>
        </pc:spChg>
      </pc:sldChg>
      <pc:sldChg chg="addSp modSp">
        <pc:chgData name="Quentin Collins" userId="S::q.collins@tu.org::0a7b7ed2-46f2-4475-871c-d9626b85e460" providerId="AD" clId="Web-{2FF752F6-04AF-34AF-BBBA-A097A1F39A48}" dt="2024-11-04T18:11:51.341" v="1442" actId="20577"/>
        <pc:sldMkLst>
          <pc:docMk/>
          <pc:sldMk cId="984061279" sldId="3856"/>
        </pc:sldMkLst>
        <pc:spChg chg="mod">
          <ac:chgData name="Quentin Collins" userId="S::q.collins@tu.org::0a7b7ed2-46f2-4475-871c-d9626b85e460" providerId="AD" clId="Web-{2FF752F6-04AF-34AF-BBBA-A097A1F39A48}" dt="2024-11-04T17:45:31.119" v="1271" actId="20577"/>
          <ac:spMkLst>
            <pc:docMk/>
            <pc:sldMk cId="984061279" sldId="3856"/>
            <ac:spMk id="2" creationId="{5546F30B-B9C6-5C64-2852-C485ECAE7BE2}"/>
          </ac:spMkLst>
        </pc:spChg>
        <pc:spChg chg="mod">
          <ac:chgData name="Quentin Collins" userId="S::q.collins@tu.org::0a7b7ed2-46f2-4475-871c-d9626b85e460" providerId="AD" clId="Web-{2FF752F6-04AF-34AF-BBBA-A097A1F39A48}" dt="2024-11-04T18:11:51.341" v="1442" actId="20577"/>
          <ac:spMkLst>
            <pc:docMk/>
            <pc:sldMk cId="984061279" sldId="3856"/>
            <ac:spMk id="3" creationId="{E98F7E0C-4E90-9BAF-C3CB-4D4C726853B7}"/>
          </ac:spMkLst>
        </pc:spChg>
        <pc:picChg chg="add mod">
          <ac:chgData name="Quentin Collins" userId="S::q.collins@tu.org::0a7b7ed2-46f2-4475-871c-d9626b85e460" providerId="AD" clId="Web-{2FF752F6-04AF-34AF-BBBA-A097A1F39A48}" dt="2024-11-04T18:11:27.434" v="1436" actId="1076"/>
          <ac:picMkLst>
            <pc:docMk/>
            <pc:sldMk cId="984061279" sldId="3856"/>
            <ac:picMk id="5" creationId="{CA6A3B79-DBCA-C14A-AFA5-EF249F4D7F6E}"/>
          </ac:picMkLst>
        </pc:picChg>
      </pc:sldChg>
      <pc:sldChg chg="modSp add replId">
        <pc:chgData name="Quentin Collins" userId="S::q.collins@tu.org::0a7b7ed2-46f2-4475-871c-d9626b85e460" providerId="AD" clId="Web-{2FF752F6-04AF-34AF-BBBA-A097A1F39A48}" dt="2024-11-04T18:26:43.579" v="1476" actId="20577"/>
        <pc:sldMkLst>
          <pc:docMk/>
          <pc:sldMk cId="4007347146" sldId="3860"/>
        </pc:sldMkLst>
        <pc:spChg chg="mod">
          <ac:chgData name="Quentin Collins" userId="S::q.collins@tu.org::0a7b7ed2-46f2-4475-871c-d9626b85e460" providerId="AD" clId="Web-{2FF752F6-04AF-34AF-BBBA-A097A1F39A48}" dt="2024-11-04T18:26:38.829" v="1474" actId="20577"/>
          <ac:spMkLst>
            <pc:docMk/>
            <pc:sldMk cId="4007347146" sldId="3860"/>
            <ac:spMk id="2" creationId="{B85A307E-D4C7-649A-40DA-510C7D4C900E}"/>
          </ac:spMkLst>
        </pc:spChg>
        <pc:spChg chg="mod">
          <ac:chgData name="Quentin Collins" userId="S::q.collins@tu.org::0a7b7ed2-46f2-4475-871c-d9626b85e460" providerId="AD" clId="Web-{2FF752F6-04AF-34AF-BBBA-A097A1F39A48}" dt="2024-11-04T18:26:43.579" v="1476" actId="20577"/>
          <ac:spMkLst>
            <pc:docMk/>
            <pc:sldMk cId="4007347146" sldId="3860"/>
            <ac:spMk id="3" creationId="{0F5B71B4-8FB5-976B-BF9C-C1DE74BBE15A}"/>
          </ac:spMkLst>
        </pc:spChg>
      </pc:sldChg>
    </pc:docChg>
  </pc:docChgLst>
  <pc:docChgLst>
    <pc:chgData name="Quentin Collins" userId="0a7b7ed2-46f2-4475-871c-d9626b85e460" providerId="ADAL" clId="{DEA86833-3276-4C5A-A41D-5B0E18AD4CB2}"/>
    <pc:docChg chg="custSel delSld modSld">
      <pc:chgData name="Quentin Collins" userId="0a7b7ed2-46f2-4475-871c-d9626b85e460" providerId="ADAL" clId="{DEA86833-3276-4C5A-A41D-5B0E18AD4CB2}" dt="2024-11-04T18:37:37.889" v="177" actId="20577"/>
      <pc:docMkLst>
        <pc:docMk/>
      </pc:docMkLst>
      <pc:sldChg chg="modSp mod">
        <pc:chgData name="Quentin Collins" userId="0a7b7ed2-46f2-4475-871c-d9626b85e460" providerId="ADAL" clId="{DEA86833-3276-4C5A-A41D-5B0E18AD4CB2}" dt="2024-11-04T18:37:37.889" v="177" actId="20577"/>
        <pc:sldMkLst>
          <pc:docMk/>
          <pc:sldMk cId="2951888555" sldId="3852"/>
        </pc:sldMkLst>
        <pc:spChg chg="mod">
          <ac:chgData name="Quentin Collins" userId="0a7b7ed2-46f2-4475-871c-d9626b85e460" providerId="ADAL" clId="{DEA86833-3276-4C5A-A41D-5B0E18AD4CB2}" dt="2024-11-04T18:37:37.889" v="177" actId="20577"/>
          <ac:spMkLst>
            <pc:docMk/>
            <pc:sldMk cId="2951888555" sldId="3852"/>
            <ac:spMk id="3" creationId="{81A7ED07-130C-C479-E8A6-2629EC9F5001}"/>
          </ac:spMkLst>
        </pc:spChg>
      </pc:sldChg>
      <pc:sldChg chg="del">
        <pc:chgData name="Quentin Collins" userId="0a7b7ed2-46f2-4475-871c-d9626b85e460" providerId="ADAL" clId="{DEA86833-3276-4C5A-A41D-5B0E18AD4CB2}" dt="2024-11-04T18:36:45.114" v="39" actId="2696"/>
        <pc:sldMkLst>
          <pc:docMk/>
          <pc:sldMk cId="1544361916" sldId="3857"/>
        </pc:sldMkLst>
      </pc:sldChg>
      <pc:sldChg chg="del">
        <pc:chgData name="Quentin Collins" userId="0a7b7ed2-46f2-4475-871c-d9626b85e460" providerId="ADAL" clId="{DEA86833-3276-4C5A-A41D-5B0E18AD4CB2}" dt="2024-11-04T18:36:41.895" v="38" actId="2696"/>
        <pc:sldMkLst>
          <pc:docMk/>
          <pc:sldMk cId="427091377" sldId="3858"/>
        </pc:sldMkLst>
      </pc:sldChg>
      <pc:sldChg chg="del">
        <pc:chgData name="Quentin Collins" userId="0a7b7ed2-46f2-4475-871c-d9626b85e460" providerId="ADAL" clId="{DEA86833-3276-4C5A-A41D-5B0E18AD4CB2}" dt="2024-11-04T18:36:37.351" v="37" actId="2696"/>
        <pc:sldMkLst>
          <pc:docMk/>
          <pc:sldMk cId="1886560510" sldId="3859"/>
        </pc:sldMkLst>
      </pc:sldChg>
      <pc:sldChg chg="addSp modSp mod">
        <pc:chgData name="Quentin Collins" userId="0a7b7ed2-46f2-4475-871c-d9626b85e460" providerId="ADAL" clId="{DEA86833-3276-4C5A-A41D-5B0E18AD4CB2}" dt="2024-11-04T18:36:02.708" v="36" actId="20577"/>
        <pc:sldMkLst>
          <pc:docMk/>
          <pc:sldMk cId="4007347146" sldId="3860"/>
        </pc:sldMkLst>
        <pc:spChg chg="mod">
          <ac:chgData name="Quentin Collins" userId="0a7b7ed2-46f2-4475-871c-d9626b85e460" providerId="ADAL" clId="{DEA86833-3276-4C5A-A41D-5B0E18AD4CB2}" dt="2024-11-04T18:36:02.708" v="36" actId="20577"/>
          <ac:spMkLst>
            <pc:docMk/>
            <pc:sldMk cId="4007347146" sldId="3860"/>
            <ac:spMk id="2" creationId="{B85A307E-D4C7-649A-40DA-510C7D4C900E}"/>
          </ac:spMkLst>
        </pc:spChg>
        <pc:graphicFrameChg chg="add mod">
          <ac:chgData name="Quentin Collins" userId="0a7b7ed2-46f2-4475-871c-d9626b85e460" providerId="ADAL" clId="{DEA86833-3276-4C5A-A41D-5B0E18AD4CB2}" dt="2024-11-04T18:35:53.536" v="8" actId="1076"/>
          <ac:graphicFrameMkLst>
            <pc:docMk/>
            <pc:sldMk cId="4007347146" sldId="3860"/>
            <ac:graphicFrameMk id="5" creationId="{8F7B1AFF-FEB3-4E18-FD2A-E4659B8C0F20}"/>
          </ac:graphicFrameMkLst>
        </pc:graphicFrameChg>
      </pc:sldChg>
    </pc:docChg>
  </pc:docChgLst>
  <pc:docChgLst>
    <pc:chgData name="Quentin Collins" userId="S::q.collins@tu.org::0a7b7ed2-46f2-4475-871c-d9626b85e460" providerId="AD" clId="Web-{86A5284F-AD58-D333-9857-D6B65432E7B0}"/>
    <pc:docChg chg="modSld">
      <pc:chgData name="Quentin Collins" userId="S::q.collins@tu.org::0a7b7ed2-46f2-4475-871c-d9626b85e460" providerId="AD" clId="Web-{86A5284F-AD58-D333-9857-D6B65432E7B0}" dt="2024-11-04T19:28:33.929" v="396" actId="20577"/>
      <pc:docMkLst>
        <pc:docMk/>
      </pc:docMkLst>
      <pc:sldChg chg="modSp">
        <pc:chgData name="Quentin Collins" userId="S::q.collins@tu.org::0a7b7ed2-46f2-4475-871c-d9626b85e460" providerId="AD" clId="Web-{86A5284F-AD58-D333-9857-D6B65432E7B0}" dt="2024-11-04T19:27:42.662" v="393" actId="20577"/>
        <pc:sldMkLst>
          <pc:docMk/>
          <pc:sldMk cId="3772569659" sldId="3827"/>
        </pc:sldMkLst>
        <pc:spChg chg="mod">
          <ac:chgData name="Quentin Collins" userId="S::q.collins@tu.org::0a7b7ed2-46f2-4475-871c-d9626b85e460" providerId="AD" clId="Web-{86A5284F-AD58-D333-9857-D6B65432E7B0}" dt="2024-11-04T19:27:42.662" v="393" actId="20577"/>
          <ac:spMkLst>
            <pc:docMk/>
            <pc:sldMk cId="3772569659" sldId="3827"/>
            <ac:spMk id="7" creationId="{80AC8366-B44C-C837-50DA-07144454B4DB}"/>
          </ac:spMkLst>
        </pc:spChg>
      </pc:sldChg>
      <pc:sldChg chg="modSp">
        <pc:chgData name="Quentin Collins" userId="S::q.collins@tu.org::0a7b7ed2-46f2-4475-871c-d9626b85e460" providerId="AD" clId="Web-{86A5284F-AD58-D333-9857-D6B65432E7B0}" dt="2024-11-04T19:28:12.913" v="395" actId="20577"/>
        <pc:sldMkLst>
          <pc:docMk/>
          <pc:sldMk cId="1037939693" sldId="3844"/>
        </pc:sldMkLst>
        <pc:spChg chg="mod">
          <ac:chgData name="Quentin Collins" userId="S::q.collins@tu.org::0a7b7ed2-46f2-4475-871c-d9626b85e460" providerId="AD" clId="Web-{86A5284F-AD58-D333-9857-D6B65432E7B0}" dt="2024-11-04T19:28:12.913" v="395" actId="20577"/>
          <ac:spMkLst>
            <pc:docMk/>
            <pc:sldMk cId="1037939693" sldId="3844"/>
            <ac:spMk id="3" creationId="{685B0811-9389-8BC2-F411-BB0384BA5949}"/>
          </ac:spMkLst>
        </pc:spChg>
      </pc:sldChg>
      <pc:sldChg chg="addSp modSp">
        <pc:chgData name="Quentin Collins" userId="S::q.collins@tu.org::0a7b7ed2-46f2-4475-871c-d9626b85e460" providerId="AD" clId="Web-{86A5284F-AD58-D333-9857-D6B65432E7B0}" dt="2024-11-04T19:26:56.005" v="390" actId="1076"/>
        <pc:sldMkLst>
          <pc:docMk/>
          <pc:sldMk cId="2654118962" sldId="3846"/>
        </pc:sldMkLst>
        <pc:spChg chg="mod">
          <ac:chgData name="Quentin Collins" userId="S::q.collins@tu.org::0a7b7ed2-46f2-4475-871c-d9626b85e460" providerId="AD" clId="Web-{86A5284F-AD58-D333-9857-D6B65432E7B0}" dt="2024-11-04T19:26:30.801" v="385" actId="14100"/>
          <ac:spMkLst>
            <pc:docMk/>
            <pc:sldMk cId="2654118962" sldId="3846"/>
            <ac:spMk id="3" creationId="{0F5B71B4-8FB5-976B-BF9C-C1DE74BBE15A}"/>
          </ac:spMkLst>
        </pc:spChg>
        <pc:picChg chg="add mod">
          <ac:chgData name="Quentin Collins" userId="S::q.collins@tu.org::0a7b7ed2-46f2-4475-871c-d9626b85e460" providerId="AD" clId="Web-{86A5284F-AD58-D333-9857-D6B65432E7B0}" dt="2024-11-04T19:26:56.005" v="390" actId="1076"/>
          <ac:picMkLst>
            <pc:docMk/>
            <pc:sldMk cId="2654118962" sldId="3846"/>
            <ac:picMk id="5" creationId="{98ECA86F-74DF-FECF-7170-785AFBB72388}"/>
          </ac:picMkLst>
        </pc:picChg>
      </pc:sldChg>
      <pc:sldChg chg="modSp">
        <pc:chgData name="Quentin Collins" userId="S::q.collins@tu.org::0a7b7ed2-46f2-4475-871c-d9626b85e460" providerId="AD" clId="Web-{86A5284F-AD58-D333-9857-D6B65432E7B0}" dt="2024-11-04T19:19:53.619" v="383" actId="20577"/>
        <pc:sldMkLst>
          <pc:docMk/>
          <pc:sldMk cId="2951888555" sldId="3852"/>
        </pc:sldMkLst>
        <pc:spChg chg="mod">
          <ac:chgData name="Quentin Collins" userId="S::q.collins@tu.org::0a7b7ed2-46f2-4475-871c-d9626b85e460" providerId="AD" clId="Web-{86A5284F-AD58-D333-9857-D6B65432E7B0}" dt="2024-11-04T19:19:53.619" v="383" actId="20577"/>
          <ac:spMkLst>
            <pc:docMk/>
            <pc:sldMk cId="2951888555" sldId="3852"/>
            <ac:spMk id="3" creationId="{81A7ED07-130C-C479-E8A6-2629EC9F5001}"/>
          </ac:spMkLst>
        </pc:spChg>
      </pc:sldChg>
      <pc:sldChg chg="modSp">
        <pc:chgData name="Quentin Collins" userId="S::q.collins@tu.org::0a7b7ed2-46f2-4475-871c-d9626b85e460" providerId="AD" clId="Web-{86A5284F-AD58-D333-9857-D6B65432E7B0}" dt="2024-11-04T19:28:33.929" v="396" actId="20577"/>
        <pc:sldMkLst>
          <pc:docMk/>
          <pc:sldMk cId="984061279" sldId="3856"/>
        </pc:sldMkLst>
        <pc:spChg chg="mod">
          <ac:chgData name="Quentin Collins" userId="S::q.collins@tu.org::0a7b7ed2-46f2-4475-871c-d9626b85e460" providerId="AD" clId="Web-{86A5284F-AD58-D333-9857-D6B65432E7B0}" dt="2024-11-04T19:28:33.929" v="396" actId="20577"/>
          <ac:spMkLst>
            <pc:docMk/>
            <pc:sldMk cId="984061279" sldId="3856"/>
            <ac:spMk id="3" creationId="{E98F7E0C-4E90-9BAF-C3CB-4D4C726853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65F322D-38FE-44B1-B363-EF94CF217A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64A5973-D9D5-42CF-80C5-72F7A9C6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</a:rPr>
              <a:t>Both</a:t>
            </a:r>
            <a:endParaRPr lang="en-US" sz="1200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D9B65-2A9E-4567-ADA5-A51FB1D5EC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5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15598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8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17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54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57" y="352802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4C03F-571E-49FA-A334-CC2DD281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FB688-B8F5-4917-9C32-17DB221D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44C7-1434-4EE6-94E8-27818AFB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3CCD-9BCF-4E49-9C5A-DB1FC39E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1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5488" y="670322"/>
            <a:ext cx="5181600" cy="1600200"/>
          </a:xfrm>
          <a:prstGeom prst="rect">
            <a:avLst/>
          </a:prstGeom>
        </p:spPr>
        <p:txBody>
          <a:bodyPr/>
          <a:lstStyle>
            <a:lvl1pPr algn="ctr"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457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5FE32ADF-2258-4C06-A1A4-568F8542AA42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6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1" cy="9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38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AE03EDBC-17EF-4B2C-A259-37480A107A14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8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158" y="0"/>
            <a:ext cx="4287399" cy="9013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86883" cy="48279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57140" tIns="28570" rIns="57140" bIns="28570"/>
          <a:lstStyle/>
          <a:p>
            <a:pPr lvl="0"/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7909" y="1263316"/>
            <a:ext cx="4030579" cy="3533912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spcBef>
                <a:spcPts val="15"/>
              </a:spcBef>
              <a:spcAft>
                <a:spcPts val="1125"/>
              </a:spcAft>
              <a:defRPr sz="2200" b="1">
                <a:solidFill>
                  <a:schemeClr val="bg1"/>
                </a:solidFill>
              </a:defRPr>
            </a:lvl1pPr>
            <a:lvl2pPr>
              <a:spcBef>
                <a:spcPts val="15"/>
              </a:spcBef>
              <a:spcAft>
                <a:spcPts val="1125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15"/>
              </a:spcBef>
              <a:spcAft>
                <a:spcPts val="1125"/>
              </a:spcAft>
              <a:defRPr sz="18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081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18FADE20-15BC-428C-94B6-293FE19D2AB0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10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1" cy="9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7909" y="1849855"/>
            <a:ext cx="4030579" cy="2947372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spcBef>
                <a:spcPts val="15"/>
              </a:spcBef>
              <a:spcAft>
                <a:spcPts val="1125"/>
              </a:spcAft>
              <a:defRPr sz="2200" b="1">
                <a:solidFill>
                  <a:schemeClr val="bg1"/>
                </a:solidFill>
              </a:defRPr>
            </a:lvl1pPr>
            <a:lvl2pPr>
              <a:spcBef>
                <a:spcPts val="15"/>
              </a:spcBef>
              <a:spcAft>
                <a:spcPts val="1125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15"/>
              </a:spcBef>
              <a:spcAft>
                <a:spcPts val="1125"/>
              </a:spcAft>
              <a:defRPr sz="18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2024" y="1955603"/>
            <a:ext cx="3669109" cy="2811859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2025" y="1203523"/>
            <a:ext cx="3759502" cy="510977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buNone/>
              <a:defRPr sz="2200" b="1">
                <a:solidFill>
                  <a:schemeClr val="bg1"/>
                </a:solidFill>
              </a:defRPr>
            </a:lvl1pPr>
            <a:lvl2pPr marL="0">
              <a:spcBef>
                <a:spcPts val="31"/>
              </a:spcBef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3455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EFE6010D-CC30-45F6-8635-BA5BF97DD4EA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10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1" cy="9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2024" y="1790169"/>
            <a:ext cx="3669109" cy="2811859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2025" y="932815"/>
            <a:ext cx="3759502" cy="510977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buNone/>
              <a:defRPr sz="2200" b="1">
                <a:solidFill>
                  <a:schemeClr val="bg1"/>
                </a:solidFill>
              </a:defRPr>
            </a:lvl1pPr>
            <a:lvl2pPr marL="0">
              <a:spcBef>
                <a:spcPts val="31"/>
              </a:spcBef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38590" y="1790169"/>
            <a:ext cx="3669109" cy="2811859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38590" y="932815"/>
            <a:ext cx="3759502" cy="510977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buNone/>
              <a:defRPr sz="2200" b="1">
                <a:solidFill>
                  <a:schemeClr val="bg1"/>
                </a:solidFill>
              </a:defRPr>
            </a:lvl1pPr>
            <a:lvl2pPr marL="0">
              <a:spcBef>
                <a:spcPts val="31"/>
              </a:spcBef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316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2BD868F9-B675-4662-B928-0488666DB04C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6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34027" y="1639303"/>
            <a:ext cx="6602329" cy="3142885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spcBef>
                <a:spcPts val="15"/>
              </a:spcBef>
              <a:spcAft>
                <a:spcPts val="1125"/>
              </a:spcAft>
              <a:defRPr sz="2200" b="1">
                <a:solidFill>
                  <a:schemeClr val="bg1"/>
                </a:solidFill>
              </a:defRPr>
            </a:lvl1pPr>
            <a:lvl2pPr>
              <a:spcBef>
                <a:spcPts val="15"/>
              </a:spcBef>
              <a:spcAft>
                <a:spcPts val="1125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15"/>
              </a:spcBef>
              <a:spcAft>
                <a:spcPts val="1125"/>
              </a:spcAft>
              <a:defRPr sz="18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70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63" r:id="rId18"/>
    <p:sldLayoutId id="2147483664" r:id="rId19"/>
    <p:sldLayoutId id="2147483668" r:id="rId20"/>
    <p:sldLayoutId id="2147483667" r:id="rId21"/>
    <p:sldLayoutId id="2147483665" r:id="rId22"/>
    <p:sldLayoutId id="2147483666" r:id="rId23"/>
    <p:sldLayoutId id="2147483651" r:id="rId24"/>
    <p:sldLayoutId id="2147483669" r:id="rId25"/>
    <p:sldLayoutId id="2147483671" r:id="rId26"/>
    <p:sldLayoutId id="2147483672" r:id="rId27"/>
    <p:sldLayoutId id="2147483673" r:id="rId28"/>
    <p:sldLayoutId id="2147483702" r:id="rId2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1818"/>
            </a:gs>
            <a:gs pos="50000">
              <a:srgbClr val="181818"/>
            </a:gs>
            <a:gs pos="100000">
              <a:srgbClr val="1D2E4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ome_page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40" tIns="28570" rIns="57140" bIns="285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4100" name="Title Placeholder 3"/>
          <p:cNvSpPr>
            <a:spLocks noGrp="1" noChangeArrowheads="1"/>
          </p:cNvSpPr>
          <p:nvPr>
            <p:ph type="title"/>
          </p:nvPr>
        </p:nvSpPr>
        <p:spPr bwMode="auto">
          <a:xfrm>
            <a:off x="290712" y="0"/>
            <a:ext cx="8629054" cy="90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7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913641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285699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6pPr>
      <a:lvl7pPr marL="571398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7pPr>
      <a:lvl8pPr marL="857096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8pPr>
      <a:lvl9pPr marL="1142795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9pPr>
    </p:titleStyle>
    <p:bodyStyle>
      <a:lvl1pPr marL="342244" indent="-342244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23" indent="-284707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3" indent="-228162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19" indent="-228162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6" indent="-228162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3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18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13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8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0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6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0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7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1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6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1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tege/rp1980-27.pdf" TargetMode="External"/><Relationship Id="rId2" Type="http://schemas.openxmlformats.org/officeDocument/2006/relationships/hyperlink" Target="https://www.irs.gov/pub/irs-pdf/p4573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q.collins@tu.org" TargetMode="External"/><Relationship Id="rId5" Type="http://schemas.openxmlformats.org/officeDocument/2006/relationships/hyperlink" Target="mailto:%20q.collins@tu.org" TargetMode="External"/><Relationship Id="rId4" Type="http://schemas.openxmlformats.org/officeDocument/2006/relationships/hyperlink" Target="https://www.irs.gov/pub/irs-pdf/p557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icholas.halle@tu.org" TargetMode="External"/><Relationship Id="rId2" Type="http://schemas.openxmlformats.org/officeDocument/2006/relationships/hyperlink" Target="mailto:q.collins@tu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5CD53-2C7C-3D5F-B20D-E6EC73CE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3CCD-9BCF-4E49-9C5A-DB1FC39E94CA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A person with a bag of money&#10;&#10;Description automatically generated">
            <a:extLst>
              <a:ext uri="{FF2B5EF4-FFF2-40B4-BE49-F238E27FC236}">
                <a16:creationId xmlns:a16="http://schemas.microsoft.com/office/drawing/2014/main" id="{A2077674-3F92-C251-EAFD-D99716DB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97" y="61547"/>
            <a:ext cx="5064368" cy="50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3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2DAD-29F5-DC43-199E-7284DA4B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Georgia"/>
              </a:rPr>
              <a:t>HELPFUL RESOURCES TO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ED07-130C-C479-E8A6-2629EC9F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5" y="1200151"/>
            <a:ext cx="8603451" cy="3448408"/>
          </a:xfrm>
        </p:spPr>
        <p:txBody>
          <a:bodyPr lIns="91440" tIns="45720" rIns="91440" bIns="45720" anchor="t">
            <a:normAutofit fontScale="77500" lnSpcReduction="20000"/>
          </a:bodyPr>
          <a:lstStyle/>
          <a:p>
            <a:r>
              <a:rPr lang="en-US">
                <a:latin typeface="Georgia"/>
                <a:hlinkClick r:id="rId2"/>
              </a:rPr>
              <a:t>IRS Publication 4573: Group Exemptions</a:t>
            </a:r>
            <a:endParaRPr lang="en-US">
              <a:latin typeface="Gill Sans MT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latin typeface="Georgia"/>
              </a:rPr>
              <a:t>This is an </a:t>
            </a:r>
            <a:r>
              <a:rPr lang="en-US" i="1">
                <a:latin typeface="Georgia"/>
              </a:rPr>
              <a:t>awesome </a:t>
            </a:r>
            <a:r>
              <a:rPr lang="en-US">
                <a:latin typeface="Georgia"/>
              </a:rPr>
              <a:t>resource</a:t>
            </a:r>
            <a:r>
              <a:rPr lang="en-US" i="1">
                <a:latin typeface="Georgia"/>
              </a:rPr>
              <a:t>. </a:t>
            </a:r>
            <a:r>
              <a:rPr lang="en-US">
                <a:latin typeface="Georgia"/>
              </a:rPr>
              <a:t>It lays out how third-parties can verify a subordinate organization (e.g. chapter or council) is included in a group exemption and that contributions are deductible.</a:t>
            </a:r>
          </a:p>
          <a:p>
            <a:pPr marL="457200" lvl="1" indent="0">
              <a:buClr>
                <a:srgbClr val="3FAF49"/>
              </a:buClr>
              <a:buNone/>
            </a:pPr>
            <a:endParaRPr lang="en-US">
              <a:latin typeface="Georgia"/>
            </a:endParaRPr>
          </a:p>
          <a:p>
            <a:pPr>
              <a:buChar char="•"/>
            </a:pPr>
            <a:r>
              <a:rPr lang="en-US">
                <a:latin typeface="Georgia"/>
                <a:hlinkClick r:id="rId3"/>
              </a:rPr>
              <a:t>IRS Revenue Procedure 80-27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latin typeface="Georgia"/>
              </a:rPr>
              <a:t>High-level overview of group exemption rules &amp; procedures.</a:t>
            </a:r>
          </a:p>
          <a:p>
            <a:pPr marL="457200" lvl="1" indent="0">
              <a:buClr>
                <a:srgbClr val="3FAF49"/>
              </a:buClr>
              <a:buNone/>
            </a:pPr>
            <a:endParaRPr lang="en-US">
              <a:latin typeface="Georgia"/>
            </a:endParaRPr>
          </a:p>
          <a:p>
            <a:pPr>
              <a:buFont typeface="Courier New"/>
              <a:buChar char="•"/>
            </a:pPr>
            <a:r>
              <a:rPr lang="en-US">
                <a:latin typeface="Georgia"/>
                <a:hlinkClick r:id="rId4"/>
              </a:rPr>
              <a:t>IRS Publication 557: Tax-Exempt Status for Your Organization</a:t>
            </a:r>
            <a:endParaRPr lang="en-US">
              <a:latin typeface="Georgia"/>
            </a:endParaRPr>
          </a:p>
          <a:p>
            <a:pPr lvl="1">
              <a:buFont typeface="Courier New"/>
              <a:buChar char="o"/>
            </a:pPr>
            <a:r>
              <a:rPr lang="en-US">
                <a:latin typeface="Georgia"/>
              </a:rPr>
              <a:t>Wholistic guide covering many of the rules and regulations that apply to tax-exempt organizations; group exemption information at pages 8-9. 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>
              <a:latin typeface="Georgia"/>
            </a:endParaRPr>
          </a:p>
          <a:p>
            <a:pPr marL="0" indent="0" algn="ctr">
              <a:buNone/>
            </a:pPr>
            <a:r>
              <a:rPr lang="en-US">
                <a:latin typeface="Georgia"/>
              </a:rPr>
              <a:t>As always, please do not hesitate to reach out to </a:t>
            </a:r>
            <a:r>
              <a:rPr lang="en-US">
                <a:latin typeface="Georgia"/>
                <a:hlinkClick r:id="rId5"/>
              </a:rPr>
              <a:t>Q Collins</a:t>
            </a:r>
            <a:r>
              <a:rPr lang="en-US">
                <a:latin typeface="Georgia"/>
              </a:rPr>
              <a:t> (</a:t>
            </a:r>
            <a:r>
              <a:rPr lang="en-US">
                <a:latin typeface="Georgia"/>
                <a:hlinkClick r:id="rId6"/>
              </a:rPr>
              <a:t>q.collins@tu.org</a:t>
            </a:r>
            <a:r>
              <a:rPr lang="en-US">
                <a:latin typeface="Georgia"/>
              </a:rPr>
              <a:t>), TU's Volunteer Governance &amp; Reporting Manager if you have any questions or concerns! </a:t>
            </a:r>
            <a:endParaRPr lang="en-US" i="1" u="sng">
              <a:solidFill>
                <a:schemeClr val="tx1"/>
              </a:solidFill>
              <a:latin typeface="Georgia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C4CC8-B0BB-A2ED-8E3D-CB09392E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lake, shore&#10;&#10;Description automatically generated">
            <a:extLst>
              <a:ext uri="{FF2B5EF4-FFF2-40B4-BE49-F238E27FC236}">
                <a16:creationId xmlns:a16="http://schemas.microsoft.com/office/drawing/2014/main" id="{6FD7C681-77B6-4A81-A7E4-5734080CE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27664" r="14540" b="2444"/>
          <a:stretch/>
        </p:blipFill>
        <p:spPr>
          <a:xfrm>
            <a:off x="-18049" y="0"/>
            <a:ext cx="9162049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6A83D-7841-40B1-84A4-3088407382A4}"/>
              </a:ext>
            </a:extLst>
          </p:cNvPr>
          <p:cNvSpPr txBox="1"/>
          <p:nvPr/>
        </p:nvSpPr>
        <p:spPr>
          <a:xfrm>
            <a:off x="2076450" y="342900"/>
            <a:ext cx="2495550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Questions?</a:t>
            </a:r>
          </a:p>
        </p:txBody>
      </p:sp>
      <p:pic>
        <p:nvPicPr>
          <p:cNvPr id="6" name="Picture 5" descr="TROUT UNLIMITED NEW TROUT rev.eps">
            <a:extLst>
              <a:ext uri="{FF2B5EF4-FFF2-40B4-BE49-F238E27FC236}">
                <a16:creationId xmlns:a16="http://schemas.microsoft.com/office/drawing/2014/main" id="{F98E6F28-206F-48A0-A6FD-21AEED453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18" y="3109058"/>
            <a:ext cx="1642983" cy="21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9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B55-96BE-E45B-A1FF-727992A6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Georgia"/>
              </a:rPr>
              <a:t>Roadmap for Today's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33AF-2598-AD9B-F878-27D60C7B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9" y="973707"/>
            <a:ext cx="8894592" cy="3459191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200">
                <a:solidFill>
                  <a:schemeClr val="tx2"/>
                </a:solidFill>
                <a:latin typeface="Georgia"/>
              </a:rPr>
              <a:t>What is "normal" in the realm of nonprofits and tax-exempt orgs?</a:t>
            </a:r>
          </a:p>
          <a:p>
            <a:pPr marL="457200" indent="-457200">
              <a:buAutoNum type="arabicPeriod"/>
            </a:pPr>
            <a:r>
              <a:rPr lang="en-US" sz="2200">
                <a:solidFill>
                  <a:schemeClr val="tx2"/>
                </a:solidFill>
                <a:latin typeface="Georgia"/>
              </a:rPr>
              <a:t>What do folks expect to see when proving tax-exempt status?</a:t>
            </a:r>
          </a:p>
          <a:p>
            <a:pPr marL="457200" indent="-457200">
              <a:buAutoNum type="arabicPeriod"/>
            </a:pPr>
            <a:r>
              <a:rPr lang="en-US" sz="2200">
                <a:solidFill>
                  <a:schemeClr val="tx2"/>
                </a:solidFill>
                <a:latin typeface="Georgia"/>
              </a:rPr>
              <a:t>What is a group exemption?</a:t>
            </a:r>
          </a:p>
          <a:p>
            <a:pPr marL="457200" indent="-457200">
              <a:buAutoNum type="arabicPeriod"/>
            </a:pPr>
            <a:r>
              <a:rPr lang="en-US" sz="2200">
                <a:solidFill>
                  <a:schemeClr val="tx2"/>
                </a:solidFill>
                <a:latin typeface="Georgia"/>
              </a:rPr>
              <a:t>How TU chapters &amp; councils are exempt under TU's group exemption.</a:t>
            </a:r>
          </a:p>
          <a:p>
            <a:pPr marL="457200" indent="-457200">
              <a:buAutoNum type="arabicPeriod"/>
            </a:pPr>
            <a:r>
              <a:rPr lang="en-US" sz="2200">
                <a:solidFill>
                  <a:schemeClr val="tx2"/>
                </a:solidFill>
                <a:latin typeface="Georgia"/>
              </a:rPr>
              <a:t>How to show proof of your chapter or council's tax-exempt status.</a:t>
            </a:r>
          </a:p>
          <a:p>
            <a:pPr marL="457200" indent="-457200">
              <a:buAutoNum type="arabicPeriod"/>
            </a:pPr>
            <a:r>
              <a:rPr lang="en-US" sz="2200">
                <a:solidFill>
                  <a:schemeClr val="tx2"/>
                </a:solidFill>
                <a:latin typeface="Georgia"/>
              </a:rPr>
              <a:t>What 501(c)(3) status is NOT.</a:t>
            </a:r>
          </a:p>
          <a:p>
            <a:pPr marL="457200" indent="-457200">
              <a:buAutoNum type="arabicPeriod"/>
            </a:pPr>
            <a:r>
              <a:rPr lang="en-US" sz="2200">
                <a:solidFill>
                  <a:schemeClr val="tx2"/>
                </a:solidFill>
                <a:latin typeface="Georgia"/>
              </a:rPr>
              <a:t>Contact Information &amp; Resources</a:t>
            </a:r>
          </a:p>
          <a:p>
            <a:pPr marL="457200" indent="-457200">
              <a:buAutoNum type="arabicPeriod"/>
            </a:pPr>
            <a:endParaRPr lang="en-US">
              <a:solidFill>
                <a:srgbClr val="003D78"/>
              </a:solidFill>
              <a:latin typeface="Georgia"/>
            </a:endParaRPr>
          </a:p>
          <a:p>
            <a:pPr marL="457200" indent="-457200">
              <a:buAutoNum type="arabicPeriod"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959A-A75B-DE27-ADA7-3F9741BA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7567-E930-863F-DF88-72FB8490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32" y="195173"/>
            <a:ext cx="7900358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Georgia"/>
              </a:rPr>
              <a:t>What is "normal" in the world of tax-exempt orgs?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EDE3-8345-C9E9-08E8-378D10B2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87" y="969964"/>
            <a:ext cx="4766195" cy="3200399"/>
          </a:xfrm>
        </p:spPr>
        <p:txBody>
          <a:bodyPr lIns="91440" tIns="45720" rIns="91440" bIns="45720" anchor="t">
            <a:noAutofit/>
          </a:bodyPr>
          <a:lstStyle/>
          <a:p>
            <a:pPr>
              <a:buFont typeface="Arial"/>
            </a:pPr>
            <a:r>
              <a:rPr lang="en-US" sz="2100" b="1">
                <a:solidFill>
                  <a:schemeClr val="tx2"/>
                </a:solidFill>
                <a:latin typeface="Georgia"/>
              </a:rPr>
              <a:t>Incorporated </a:t>
            </a:r>
            <a:r>
              <a:rPr lang="en-US" sz="2100">
                <a:solidFill>
                  <a:schemeClr val="tx2"/>
                </a:solidFill>
                <a:latin typeface="Georgia"/>
              </a:rPr>
              <a:t>in the primary state in which they operate (only ~25% of chapters/councils incorporated).</a:t>
            </a:r>
            <a:endParaRPr lang="en-US" sz="21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100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</a:pPr>
            <a:r>
              <a:rPr lang="en-US" sz="2100" b="1">
                <a:solidFill>
                  <a:schemeClr val="tx2"/>
                </a:solidFill>
                <a:latin typeface="Georgia"/>
              </a:rPr>
              <a:t>No Affiliation</a:t>
            </a:r>
            <a:r>
              <a:rPr lang="en-US" sz="2100">
                <a:solidFill>
                  <a:schemeClr val="tx2"/>
                </a:solidFill>
                <a:latin typeface="Georgia"/>
              </a:rPr>
              <a:t>—no "parent" or "central" organization they are affiliated with.</a:t>
            </a:r>
          </a:p>
          <a:p>
            <a:pPr marL="0" indent="0">
              <a:buNone/>
            </a:pPr>
            <a:endParaRPr lang="en-US" sz="2100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</a:pPr>
            <a:r>
              <a:rPr lang="en-US" sz="2100" b="1">
                <a:solidFill>
                  <a:schemeClr val="tx2"/>
                </a:solidFill>
                <a:latin typeface="Georgia"/>
              </a:rPr>
              <a:t>Determination Letter</a:t>
            </a:r>
            <a:r>
              <a:rPr lang="en-US" sz="2100">
                <a:solidFill>
                  <a:schemeClr val="tx2"/>
                </a:solidFill>
                <a:latin typeface="Georgia"/>
              </a:rPr>
              <a:t> issued by the IRS (on IRS letterhead).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4F784-2825-436E-46AB-3B1256EE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6" name="Picture 125" descr="Pen placed on top of a signature line">
            <a:extLst>
              <a:ext uri="{FF2B5EF4-FFF2-40B4-BE49-F238E27FC236}">
                <a16:creationId xmlns:a16="http://schemas.microsoft.com/office/drawing/2014/main" id="{7F963B0E-0571-BED8-FF24-E05BD810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0" y="833857"/>
            <a:ext cx="2563813" cy="1737473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F826BC5-42B3-189F-7808-1936A6446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2973739"/>
            <a:ext cx="3143250" cy="13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5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36CC-2221-1C41-8B23-EFCAE43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362"/>
            <a:ext cx="7985125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2200" b="1">
                <a:latin typeface="Georgia"/>
              </a:rPr>
              <a:t>What do folks expect to see when proving tax-exempt status?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8208D-FD28-E026-EFE2-844AEE82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AC8366-B44C-C837-50DA-07144454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5" y="1174938"/>
            <a:ext cx="5870908" cy="3225612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Arial"/>
              <a:buChar char="•"/>
            </a:pPr>
            <a:r>
              <a:rPr lang="en-US">
                <a:solidFill>
                  <a:schemeClr val="tx2"/>
                </a:solidFill>
                <a:latin typeface="Georgia"/>
              </a:rPr>
              <a:t>VAST majority of tax-exempt organizations apply for their own TE status.</a:t>
            </a:r>
            <a:endParaRPr lang="en-US">
              <a:solidFill>
                <a:schemeClr val="tx2"/>
              </a:solidFill>
              <a:latin typeface="Gill Sans MT"/>
            </a:endParaRPr>
          </a:p>
          <a:p>
            <a:pPr>
              <a:buFont typeface="Arial"/>
            </a:pPr>
            <a:r>
              <a:rPr lang="en-US">
                <a:solidFill>
                  <a:schemeClr val="tx2"/>
                </a:solidFill>
                <a:latin typeface="Georgia"/>
              </a:rPr>
              <a:t>When successful, the IRS will issue a "</a:t>
            </a:r>
            <a:r>
              <a:rPr lang="en-US" b="1">
                <a:solidFill>
                  <a:schemeClr val="tx2"/>
                </a:solidFill>
                <a:latin typeface="Georgia"/>
              </a:rPr>
              <a:t>Determination Letter</a:t>
            </a:r>
            <a:r>
              <a:rPr lang="en-US">
                <a:solidFill>
                  <a:schemeClr val="tx2"/>
                </a:solidFill>
                <a:latin typeface="Georgia"/>
              </a:rPr>
              <a:t>" on IRS letterhead. </a:t>
            </a:r>
            <a:endParaRPr lang="en-US">
              <a:solidFill>
                <a:schemeClr val="tx2"/>
              </a:solidFill>
            </a:endParaRPr>
          </a:p>
          <a:p>
            <a:pPr lvl="1"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Indicates under what section of the IRC the org is exempt (most commonly, 501(c)(3)). </a:t>
            </a:r>
            <a:endParaRPr lang="en-US">
              <a:solidFill>
                <a:schemeClr val="tx2"/>
              </a:solidFill>
            </a:endParaRPr>
          </a:p>
          <a:p>
            <a:pPr>
              <a:buFont typeface="Arial"/>
            </a:pPr>
            <a:r>
              <a:rPr lang="en-US">
                <a:solidFill>
                  <a:schemeClr val="tx2"/>
                </a:solidFill>
                <a:latin typeface="Georgia"/>
              </a:rPr>
              <a:t>Shows effective date of exemption.</a:t>
            </a:r>
          </a:p>
          <a:p>
            <a:pPr>
              <a:buFont typeface="Arial"/>
            </a:pPr>
            <a:r>
              <a:rPr lang="en-US">
                <a:solidFill>
                  <a:schemeClr val="tx2"/>
                </a:solidFill>
                <a:latin typeface="Georgia"/>
              </a:rPr>
              <a:t>Also includes "public charity status."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2E942-242B-0121-9FF2-0E4B3B84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175" y="846138"/>
            <a:ext cx="2868961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AD80-AFF7-F017-97AF-16FEE978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000" b="1">
                <a:latin typeface="Georgia"/>
              </a:rPr>
              <a:t>What is a Group Exemption?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D80A-5B80-0DEF-CCE1-866C67D5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5" y="941358"/>
            <a:ext cx="8602974" cy="3642503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US">
                <a:solidFill>
                  <a:schemeClr val="tx2"/>
                </a:solidFill>
                <a:latin typeface="Georgia"/>
              </a:rPr>
              <a:t>Group exemptions are EXTREMELY rare, particularly outside the context of religious organizations.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IRS recognition of tax-exempt status for a </a:t>
            </a:r>
            <a:r>
              <a:rPr lang="en-US" i="1">
                <a:solidFill>
                  <a:schemeClr val="tx2"/>
                </a:solidFill>
                <a:latin typeface="Georgia"/>
              </a:rPr>
              <a:t>group of organizations</a:t>
            </a:r>
            <a:r>
              <a:rPr lang="en-US">
                <a:solidFill>
                  <a:schemeClr val="tx2"/>
                </a:solidFill>
                <a:latin typeface="Georgia"/>
              </a:rPr>
              <a:t>, as long as they're affiliated with a "</a:t>
            </a:r>
            <a:r>
              <a:rPr lang="en-US" b="1">
                <a:solidFill>
                  <a:schemeClr val="tx2"/>
                </a:solidFill>
                <a:latin typeface="Georgia"/>
              </a:rPr>
              <a:t>central organization</a:t>
            </a:r>
            <a:r>
              <a:rPr lang="en-US">
                <a:solidFill>
                  <a:schemeClr val="tx2"/>
                </a:solidFill>
                <a:latin typeface="Georgia"/>
              </a:rPr>
              <a:t>."</a:t>
            </a:r>
            <a:endParaRPr lang="en-US">
              <a:solidFill>
                <a:schemeClr val="tx2"/>
              </a:solidFill>
              <a:latin typeface="Gill Sans MT"/>
            </a:endParaRP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"</a:t>
            </a:r>
            <a:r>
              <a:rPr lang="en-US" b="1">
                <a:solidFill>
                  <a:schemeClr val="tx2"/>
                </a:solidFill>
                <a:latin typeface="Georgia"/>
              </a:rPr>
              <a:t>Subordinate organizations</a:t>
            </a:r>
            <a:r>
              <a:rPr lang="en-US">
                <a:solidFill>
                  <a:schemeClr val="tx2"/>
                </a:solidFill>
                <a:latin typeface="Georgia"/>
              </a:rPr>
              <a:t>" (e.g. chapters &amp; councils) affiliated with the central organization don't have to separately apply for TE status.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Criteria for Subordinate inclusion in group exemption: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Affiliated with central organization;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Subject to the central organization's general supervision or control;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Exempt under same paragraph of IRC 501(c).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A2BBB-B3A6-32FB-DADD-E8BF4C67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7E47A-8C82-016D-CA50-B15D60B75FA6}"/>
              </a:ext>
            </a:extLst>
          </p:cNvPr>
          <p:cNvSpPr txBox="1"/>
          <p:nvPr/>
        </p:nvSpPr>
        <p:spPr>
          <a:xfrm>
            <a:off x="6547970" y="4084078"/>
            <a:ext cx="23653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Georgia"/>
              </a:rPr>
              <a:t>Fun Fact: The IRS has not issued group exemptions in </a:t>
            </a:r>
            <a:r>
              <a:rPr lang="en-US" sz="1000" b="1" i="1">
                <a:latin typeface="Georgia"/>
              </a:rPr>
              <a:t>several</a:t>
            </a:r>
            <a:r>
              <a:rPr lang="en-US" sz="1000" b="1">
                <a:latin typeface="Georgia"/>
              </a:rPr>
              <a:t> years. TU's group exemption is one of its most important assets!</a:t>
            </a:r>
          </a:p>
        </p:txBody>
      </p:sp>
    </p:spTree>
    <p:extLst>
      <p:ext uri="{BB962C8B-B14F-4D97-AF65-F5344CB8AC3E}">
        <p14:creationId xmlns:p14="http://schemas.microsoft.com/office/powerpoint/2010/main" val="201235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36CC-2221-1C41-8B23-EFCAE43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4612"/>
            <a:ext cx="7620000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2200" b="1">
                <a:latin typeface="Georgia"/>
              </a:rPr>
              <a:t>How TU Chapters &amp; Councils are Exempt under TU's Group Exemption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0811-9389-8BC2-F411-BB0384BA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09" y="1042609"/>
            <a:ext cx="8506403" cy="3595167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Font typeface="Arial"/>
            </a:pPr>
            <a:r>
              <a:rPr lang="en-US">
                <a:solidFill>
                  <a:schemeClr val="tx2"/>
                </a:solidFill>
                <a:latin typeface="Georgia"/>
              </a:rPr>
              <a:t>When chartered, chapters &amp; councils authorize TU to include the org. in TU's group exemption, eliminating the need for the chapter to apply on its own.</a:t>
            </a:r>
          </a:p>
          <a:p>
            <a:pPr marL="0" indent="0">
              <a:buNone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  <a:buChar char="•"/>
            </a:pPr>
            <a:r>
              <a:rPr lang="en-US">
                <a:solidFill>
                  <a:schemeClr val="tx2"/>
                </a:solidFill>
                <a:latin typeface="Georgia"/>
              </a:rPr>
              <a:t>Chapters &amp; Councils must adhere to the same exempt purposes as TU National, driving our mission forward.</a:t>
            </a:r>
          </a:p>
          <a:p>
            <a:pPr marL="0" indent="0">
              <a:buNone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  <a:buChar char="•"/>
            </a:pPr>
            <a:r>
              <a:rPr lang="en-US">
                <a:solidFill>
                  <a:schemeClr val="tx2"/>
                </a:solidFill>
                <a:latin typeface="Georgia"/>
              </a:rPr>
              <a:t>Chapters &amp; Councils submit Annual Activity Reports to keep National apprised of financial activity, volunteer hours, # of directors, etc.</a:t>
            </a:r>
          </a:p>
          <a:p>
            <a:pPr marL="0" indent="0">
              <a:buNone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  <a:buChar char="•"/>
            </a:pPr>
            <a:r>
              <a:rPr lang="en-US">
                <a:solidFill>
                  <a:schemeClr val="tx2"/>
                </a:solidFill>
                <a:latin typeface="Georgia"/>
              </a:rPr>
              <a:t>Chapters &amp; Councils are subject to TU's bylaws, policies, and procedures. </a:t>
            </a:r>
          </a:p>
          <a:p>
            <a:pPr lvl="1">
              <a:buClr>
                <a:srgbClr val="3FAF49"/>
              </a:buClr>
              <a:buFont typeface="Courier New,monospace"/>
              <a:buChar char="o"/>
            </a:pPr>
            <a:endParaRPr lang="en-US">
              <a:solidFill>
                <a:srgbClr val="535353"/>
              </a:solidFill>
              <a:latin typeface="Gill Sans MT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>
              <a:solidFill>
                <a:srgbClr val="535353"/>
              </a:solidFill>
              <a:latin typeface="Gill Sans MT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>
              <a:solidFill>
                <a:srgbClr val="535353"/>
              </a:solidFill>
              <a:latin typeface="Gill Sans MT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>
              <a:solidFill>
                <a:srgbClr val="535353"/>
              </a:solidFill>
              <a:latin typeface="Gill Sans MT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003D78"/>
              </a:solidFill>
              <a:latin typeface="Georgia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003D78"/>
              </a:solidFill>
              <a:latin typeface="Georgia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003D78"/>
              </a:solidFill>
              <a:latin typeface="Georgia"/>
            </a:endParaRPr>
          </a:p>
          <a:p>
            <a:pPr marL="0" indent="0">
              <a:buNone/>
            </a:pPr>
            <a:endParaRPr lang="en-US">
              <a:solidFill>
                <a:srgbClr val="535353"/>
              </a:solidFill>
              <a:latin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8208D-FD28-E026-EFE2-844AEE82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307E-D4C7-649A-40DA-510C7D4C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" y="3175"/>
            <a:ext cx="7620000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Georgia"/>
              </a:rPr>
              <a:t>How to Show Proof of Chapter / Council Tax-Exempt Status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71B4-8FB5-976B-BF9C-C1DE74BB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02" y="1009651"/>
            <a:ext cx="8138497" cy="3335336"/>
          </a:xfrm>
        </p:spPr>
        <p:txBody>
          <a:bodyPr lIns="91440" tIns="45720" rIns="91440" bIns="45720" anchor="t">
            <a:normAutofit fontScale="85000" lnSpcReduction="10000"/>
          </a:bodyPr>
          <a:lstStyle/>
          <a:p>
            <a:r>
              <a:rPr lang="en-US">
                <a:solidFill>
                  <a:schemeClr val="tx2"/>
                </a:solidFill>
                <a:latin typeface="Georgia"/>
              </a:rPr>
              <a:t>Provide "</a:t>
            </a:r>
            <a:r>
              <a:rPr lang="en-US" b="1">
                <a:solidFill>
                  <a:schemeClr val="tx2"/>
                </a:solidFill>
                <a:latin typeface="Georgia"/>
              </a:rPr>
              <a:t>Letter of Good Standing</a:t>
            </a:r>
            <a:r>
              <a:rPr lang="en-US">
                <a:solidFill>
                  <a:schemeClr val="tx2"/>
                </a:solidFill>
                <a:latin typeface="Georgia"/>
              </a:rPr>
              <a:t>" from TU National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Shows chapter name, address, and EIN as listed with IRS and states the chapter is in good standing with TU National.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Request from Q Collins (</a:t>
            </a:r>
            <a:r>
              <a:rPr lang="en-US">
                <a:solidFill>
                  <a:schemeClr val="tx2"/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q.collins@tu.org</a:t>
            </a:r>
            <a:r>
              <a:rPr lang="en-US">
                <a:solidFill>
                  <a:schemeClr val="tx2"/>
                </a:solidFill>
                <a:latin typeface="Georgia"/>
              </a:rPr>
              <a:t>) or Nick Halle (</a:t>
            </a:r>
            <a:r>
              <a:rPr lang="en-US">
                <a:solidFill>
                  <a:schemeClr val="tx2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nick.halle@tu.org</a:t>
            </a:r>
            <a:r>
              <a:rPr lang="en-US">
                <a:solidFill>
                  <a:schemeClr val="tx2"/>
                </a:solidFill>
                <a:latin typeface="Georgia"/>
              </a:rPr>
              <a:t>) </a:t>
            </a:r>
            <a:endParaRPr lang="en-US">
              <a:solidFill>
                <a:schemeClr val="tx2"/>
              </a:solidFill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Provide this </a:t>
            </a:r>
            <a:r>
              <a:rPr lang="en-US" i="1">
                <a:solidFill>
                  <a:schemeClr val="tx2"/>
                </a:solidFill>
                <a:latin typeface="Georgia"/>
              </a:rPr>
              <a:t>instead of</a:t>
            </a:r>
            <a:r>
              <a:rPr lang="en-US">
                <a:solidFill>
                  <a:schemeClr val="tx2"/>
                </a:solidFill>
                <a:latin typeface="Georgia"/>
              </a:rPr>
              <a:t> an IRS Determination Letter. </a:t>
            </a:r>
          </a:p>
          <a:p>
            <a:pPr marL="457200" lvl="1" indent="0">
              <a:buClr>
                <a:srgbClr val="3FAF49"/>
              </a:buClr>
              <a:buNone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r>
              <a:rPr lang="en-US">
                <a:solidFill>
                  <a:schemeClr val="tx2"/>
                </a:solidFill>
                <a:latin typeface="Georgia"/>
              </a:rPr>
              <a:t>Provide copy of </a:t>
            </a:r>
            <a:r>
              <a:rPr lang="en-US" b="1">
                <a:solidFill>
                  <a:schemeClr val="tx2"/>
                </a:solidFill>
                <a:latin typeface="Georgia"/>
              </a:rPr>
              <a:t>990 filing </a:t>
            </a:r>
            <a:r>
              <a:rPr lang="en-US">
                <a:solidFill>
                  <a:schemeClr val="tx2"/>
                </a:solidFill>
                <a:latin typeface="Georgia"/>
              </a:rPr>
              <a:t>for most recent fiscal year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Proof of having filed information return with IRS for 501(c)(3) orgs.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If 990-N filer, copy available in "Electronic Documents" within LOS.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If 990-EZ or 990 filer, ask your Treasurer (and always upload to LOS)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 marL="457200" lvl="1" indent="0">
              <a:buClr>
                <a:srgbClr val="3FAF49"/>
              </a:buClr>
              <a:buNone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endParaRPr lang="en-US">
              <a:solidFill>
                <a:schemeClr val="tx2"/>
              </a:solidFill>
              <a:latin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7E21-1782-6145-0E2E-9F6AA89B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group of red fish swimming in the water&#10;&#10;Description automatically generated">
            <a:extLst>
              <a:ext uri="{FF2B5EF4-FFF2-40B4-BE49-F238E27FC236}">
                <a16:creationId xmlns:a16="http://schemas.microsoft.com/office/drawing/2014/main" id="{98ECA86F-74DF-FECF-7170-785AFBB72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65" y="1742049"/>
            <a:ext cx="2630367" cy="1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1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307E-D4C7-649A-40DA-510C7D4C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" y="3175"/>
            <a:ext cx="7620000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Georgia"/>
              </a:rPr>
              <a:t>SAMPLE: Letter of Good Standing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71B4-8FB5-976B-BF9C-C1DE74BB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02" y="1200151"/>
            <a:ext cx="8614746" cy="3335336"/>
          </a:xfrm>
        </p:spPr>
        <p:txBody>
          <a:bodyPr lIns="91440" tIns="45720" rIns="91440" bIns="45720" anchor="t">
            <a:normAutofit/>
          </a:bodyPr>
          <a:lstStyle/>
          <a:p>
            <a:endParaRPr lang="en-US">
              <a:solidFill>
                <a:schemeClr val="tx2"/>
              </a:solidFill>
              <a:latin typeface="Georgia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 marL="457200" lvl="1" indent="0">
              <a:buClr>
                <a:srgbClr val="3FAF49"/>
              </a:buClr>
              <a:buNone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endParaRPr lang="en-US">
              <a:solidFill>
                <a:schemeClr val="tx2"/>
              </a:solidFill>
              <a:latin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7E21-1782-6145-0E2E-9F6AA89B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F7B1AFF-FEB3-4E18-FD2A-E4659B8C0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4348"/>
              </p:ext>
            </p:extLst>
          </p:nvPr>
        </p:nvGraphicFramePr>
        <p:xfrm>
          <a:off x="1793100" y="608013"/>
          <a:ext cx="4964539" cy="642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322" imgH="6034723" progId="Acrobat.Document.DC">
                  <p:embed/>
                </p:oleObj>
              </mc:Choice>
              <mc:Fallback>
                <p:oleObj name="Acrobat Document" r:id="rId2" imgW="4663322" imgH="6034723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F7B1AFF-FEB3-4E18-FD2A-E4659B8C0F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100" y="608013"/>
                        <a:ext cx="4964539" cy="6422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34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F30B-B9C6-5C64-2852-C485ECAE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Georgia"/>
              </a:rPr>
              <a:t>What 501(c)(3) Status is NOT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7E0C-4E90-9BAF-C3CB-4D4C7268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5" y="1200151"/>
            <a:ext cx="6467621" cy="3200399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>
                <a:solidFill>
                  <a:schemeClr val="tx2"/>
                </a:solidFill>
                <a:latin typeface="Georgia"/>
              </a:rPr>
              <a:t>501(c)(3) status means the org is exempt from </a:t>
            </a:r>
            <a:r>
              <a:rPr lang="en-US" i="1">
                <a:solidFill>
                  <a:schemeClr val="tx2"/>
                </a:solidFill>
                <a:latin typeface="Georgia"/>
              </a:rPr>
              <a:t>federal income tax</a:t>
            </a:r>
            <a:r>
              <a:rPr lang="en-US">
                <a:solidFill>
                  <a:schemeClr val="tx2"/>
                </a:solidFill>
                <a:latin typeface="Georgia"/>
              </a:rPr>
              <a:t>.</a:t>
            </a:r>
          </a:p>
          <a:p>
            <a:pPr marL="0" indent="0">
              <a:buNone/>
            </a:pP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Georgia"/>
              </a:rPr>
              <a:t>501(c)(3) status is NOT... 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Incorporation in your state (specific req's);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Charity Registration (</a:t>
            </a:r>
            <a:r>
              <a:rPr lang="en-US" err="1">
                <a:solidFill>
                  <a:schemeClr val="tx2"/>
                </a:solidFill>
                <a:latin typeface="Georgia"/>
              </a:rPr>
              <a:t>req'd</a:t>
            </a:r>
            <a:r>
              <a:rPr lang="en-US">
                <a:solidFill>
                  <a:schemeClr val="tx2"/>
                </a:solidFill>
                <a:latin typeface="Georgia"/>
              </a:rPr>
              <a:t> in 39 states);</a:t>
            </a:r>
            <a:endParaRPr lang="en-US">
              <a:solidFill>
                <a:schemeClr val="tx2"/>
              </a:solidFill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Sales Tax Exemption (varies state-to-state); or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>
                <a:solidFill>
                  <a:schemeClr val="tx2"/>
                </a:solidFill>
                <a:latin typeface="Georgia"/>
              </a:rPr>
              <a:t>Real Property Tax Exemption (varies state-to-state);</a:t>
            </a:r>
          </a:p>
          <a:p>
            <a:pPr lvl="2">
              <a:buFont typeface="Wingdings"/>
              <a:buChar char="§"/>
            </a:pPr>
            <a:r>
              <a:rPr lang="en-US" sz="2000">
                <a:solidFill>
                  <a:schemeClr val="tx2"/>
                </a:solidFill>
                <a:latin typeface="Georgia"/>
              </a:rPr>
              <a:t>ALL OF THESE MUST BE COMPLETED SEPARATELY.</a:t>
            </a:r>
          </a:p>
          <a:p>
            <a:pPr>
              <a:buFontTx/>
              <a:buChar char="•"/>
            </a:pPr>
            <a:endParaRPr lang="en-US">
              <a:solidFill>
                <a:srgbClr val="003D78"/>
              </a:solidFill>
              <a:latin typeface="Georgia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45573-1EF2-A9DA-89AE-483D8580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 fish swimming in the water&#10;&#10;Description automatically generated">
            <a:extLst>
              <a:ext uri="{FF2B5EF4-FFF2-40B4-BE49-F238E27FC236}">
                <a16:creationId xmlns:a16="http://schemas.microsoft.com/office/drawing/2014/main" id="{CA6A3B79-DBCA-C14A-AFA5-EF249F4D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70" y="1590929"/>
            <a:ext cx="2647390" cy="17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61279"/>
      </p:ext>
    </p:extLst>
  </p:cSld>
  <p:clrMapOvr>
    <a:masterClrMapping/>
  </p:clrMapOvr>
</p:sld>
</file>

<file path=ppt/theme/theme1.xml><?xml version="1.0" encoding="utf-8"?>
<a:theme xmlns:a="http://schemas.openxmlformats.org/drawingml/2006/main" name="TU PPT Template 2015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 sample 4">
  <a:themeElements>
    <a:clrScheme name="Blue Background Sample 4">
      <a:dk1>
        <a:sysClr val="windowText" lastClr="000000"/>
      </a:dk1>
      <a:lt1>
        <a:sysClr val="window" lastClr="FFFFFF"/>
      </a:lt1>
      <a:dk2>
        <a:srgbClr val="34578D"/>
      </a:dk2>
      <a:lt2>
        <a:srgbClr val="EEECE1"/>
      </a:lt2>
      <a:accent1>
        <a:srgbClr val="348D3D"/>
      </a:accent1>
      <a:accent2>
        <a:srgbClr val="CBA772"/>
      </a:accent2>
      <a:accent3>
        <a:srgbClr val="7295CB"/>
      </a:accent3>
      <a:accent4>
        <a:srgbClr val="6A348D"/>
      </a:accent4>
      <a:accent5>
        <a:srgbClr val="8D3D34"/>
      </a:accent5>
      <a:accent6>
        <a:srgbClr val="D12F0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l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2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d67dec-163d-442f-9b58-740e9edb35c0">
      <UserInfo>
        <DisplayName>Lisa Beranek</DisplayName>
        <AccountId>6</AccountId>
        <AccountType/>
      </UserInfo>
    </SharedWithUsers>
    <_ip_UnifiedCompliancePolicyUIAction xmlns="http://schemas.microsoft.com/sharepoint/v3" xsi:nil="true"/>
    <lcf76f155ced4ddcb4097134ff3c332f xmlns="1f8c145c-0668-44e3-a336-a718ff97d544">
      <Terms xmlns="http://schemas.microsoft.com/office/infopath/2007/PartnerControls"/>
    </lcf76f155ced4ddcb4097134ff3c332f>
    <_ip_UnifiedCompliancePolicyProperties xmlns="http://schemas.microsoft.com/sharepoint/v3" xsi:nil="true"/>
    <TaxCatchAll xmlns="2cd67dec-163d-442f-9b58-740e9edb35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29D137296BF49AEE931DEFD32ED23" ma:contentTypeVersion="20" ma:contentTypeDescription="Create a new document." ma:contentTypeScope="" ma:versionID="b212b494175813e1be7ac4bbced7767a">
  <xsd:schema xmlns:xsd="http://www.w3.org/2001/XMLSchema" xmlns:xs="http://www.w3.org/2001/XMLSchema" xmlns:p="http://schemas.microsoft.com/office/2006/metadata/properties" xmlns:ns1="http://schemas.microsoft.com/sharepoint/v3" xmlns:ns2="2cd67dec-163d-442f-9b58-740e9edb35c0" xmlns:ns3="1f8c145c-0668-44e3-a336-a718ff97d544" targetNamespace="http://schemas.microsoft.com/office/2006/metadata/properties" ma:root="true" ma:fieldsID="5e8880a7446b1c2d3c065190b80a247a" ns1:_="" ns2:_="" ns3:_="">
    <xsd:import namespace="http://schemas.microsoft.com/sharepoint/v3"/>
    <xsd:import namespace="2cd67dec-163d-442f-9b58-740e9edb35c0"/>
    <xsd:import namespace="1f8c145c-0668-44e3-a336-a718ff97d5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7dec-163d-442f-9b58-740e9edb35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3b3ae08-be12-498f-976f-9d115b8ac8b0}" ma:internalName="TaxCatchAll" ma:showField="CatchAllData" ma:web="2cd67dec-163d-442f-9b58-740e9edb35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c145c-0668-44e3-a336-a718ff97d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2e0512-316f-4e36-b730-903e26aaa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2684A8-AA84-43FF-9B50-ED33A67DA62E}">
  <ds:schemaRefs>
    <ds:schemaRef ds:uri="1f8c145c-0668-44e3-a336-a718ff97d544"/>
    <ds:schemaRef ds:uri="2cd67dec-163d-442f-9b58-740e9edb35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CC9C82-E31F-4462-ADCB-4DB68B78A63B}">
  <ds:schemaRefs>
    <ds:schemaRef ds:uri="1f8c145c-0668-44e3-a336-a718ff97d544"/>
    <ds:schemaRef ds:uri="2cd67dec-163d-442f-9b58-740e9edb35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88C6F1-3586-4BEA-A14C-62E317727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 PPT Template 2015</Template>
  <Application>Microsoft Office PowerPoint</Application>
  <PresentationFormat>On-screen Show (16:9)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TU PPT Template 2015</vt:lpstr>
      <vt:lpstr>Gradient sample 4</vt:lpstr>
      <vt:lpstr>PowerPoint Presentation</vt:lpstr>
      <vt:lpstr>Roadmap for Today's Presentation</vt:lpstr>
      <vt:lpstr>What is "normal" in the world of tax-exempt orgs?</vt:lpstr>
      <vt:lpstr>What do folks expect to see when proving tax-exempt status?</vt:lpstr>
      <vt:lpstr>What is a Group Exemption? </vt:lpstr>
      <vt:lpstr>How TU Chapters &amp; Councils are Exempt under TU's Group Exemption</vt:lpstr>
      <vt:lpstr>How to Show Proof of Chapter / Council Tax-Exempt Status</vt:lpstr>
      <vt:lpstr>SAMPLE: Letter of Good Standing</vt:lpstr>
      <vt:lpstr>What 501(c)(3) Status is NOT</vt:lpstr>
      <vt:lpstr>HELPFUL RESOURCES TO 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Smith</dc:creator>
  <cp:revision>1</cp:revision>
  <cp:lastPrinted>2022-06-28T23:22:13Z</cp:lastPrinted>
  <dcterms:created xsi:type="dcterms:W3CDTF">2015-09-02T22:08:55Z</dcterms:created>
  <dcterms:modified xsi:type="dcterms:W3CDTF">2024-11-04T19:29:04Z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0x01010089F29D137296BF49AEE931DEFD32ED23</vt:lpwstr>
  </property>
  <property fmtid="{D5CDD505-2E9C-101B-9397-08002B2CF9AE}" pid="3" name="MediaServiceImageTags">
    <vt:lpwstr/>
  </property>
</Properties>
</file>