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 id="2147483699" r:id="rId6"/>
  </p:sldMasterIdLst>
  <p:notesMasterIdLst>
    <p:notesMasterId r:id="rId26"/>
  </p:notesMasterIdLst>
  <p:sldIdLst>
    <p:sldId id="3788" r:id="rId7"/>
    <p:sldId id="3758" r:id="rId8"/>
    <p:sldId id="3805" r:id="rId9"/>
    <p:sldId id="3803" r:id="rId10"/>
    <p:sldId id="560" r:id="rId11"/>
    <p:sldId id="3796" r:id="rId12"/>
    <p:sldId id="3784" r:id="rId13"/>
    <p:sldId id="3794" r:id="rId14"/>
    <p:sldId id="3798" r:id="rId15"/>
    <p:sldId id="4040" r:id="rId16"/>
    <p:sldId id="3818" r:id="rId17"/>
    <p:sldId id="3799" r:id="rId18"/>
    <p:sldId id="532" r:id="rId19"/>
    <p:sldId id="3800" r:id="rId20"/>
    <p:sldId id="4365" r:id="rId21"/>
    <p:sldId id="3819" r:id="rId22"/>
    <p:sldId id="3801" r:id="rId23"/>
    <p:sldId id="556" r:id="rId24"/>
    <p:sldId id="380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4B7AAA-946A-49EF-BD4B-8EEABE86C708}" v="9" dt="2025-01-24T14:45:14.1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1" d="100"/>
          <a:sy n="111" d="100"/>
        </p:scale>
        <p:origin x="5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Quentin Collins" userId="0a7b7ed2-46f2-4475-871c-d9626b85e460" providerId="ADAL" clId="{354B7AAA-946A-49EF-BD4B-8EEABE86C708}"/>
    <pc:docChg chg="addSld delSld modSld sldOrd">
      <pc:chgData name="Quentin Collins" userId="0a7b7ed2-46f2-4475-871c-d9626b85e460" providerId="ADAL" clId="{354B7AAA-946A-49EF-BD4B-8EEABE86C708}" dt="2025-01-24T14:42:02.309" v="115" actId="2696"/>
      <pc:docMkLst>
        <pc:docMk/>
      </pc:docMkLst>
      <pc:sldChg chg="del">
        <pc:chgData name="Quentin Collins" userId="0a7b7ed2-46f2-4475-871c-d9626b85e460" providerId="ADAL" clId="{354B7AAA-946A-49EF-BD4B-8EEABE86C708}" dt="2025-01-24T14:42:02.309" v="115" actId="2696"/>
        <pc:sldMkLst>
          <pc:docMk/>
          <pc:sldMk cId="2415580513" sldId="567"/>
        </pc:sldMkLst>
      </pc:sldChg>
      <pc:sldChg chg="modSp mod">
        <pc:chgData name="Quentin Collins" userId="0a7b7ed2-46f2-4475-871c-d9626b85e460" providerId="ADAL" clId="{354B7AAA-946A-49EF-BD4B-8EEABE86C708}" dt="2025-01-22T20:28:41.288" v="110" actId="20577"/>
        <pc:sldMkLst>
          <pc:docMk/>
          <pc:sldMk cId="2861053110" sldId="3784"/>
        </pc:sldMkLst>
        <pc:spChg chg="mod">
          <ac:chgData name="Quentin Collins" userId="0a7b7ed2-46f2-4475-871c-d9626b85e460" providerId="ADAL" clId="{354B7AAA-946A-49EF-BD4B-8EEABE86C708}" dt="2025-01-22T18:35:30.465" v="17" actId="20577"/>
          <ac:spMkLst>
            <pc:docMk/>
            <pc:sldMk cId="2861053110" sldId="3784"/>
            <ac:spMk id="9" creationId="{F7943579-61E6-B7D6-450E-B6E3E8F4AFCC}"/>
          </ac:spMkLst>
        </pc:spChg>
        <pc:spChg chg="mod">
          <ac:chgData name="Quentin Collins" userId="0a7b7ed2-46f2-4475-871c-d9626b85e460" providerId="ADAL" clId="{354B7AAA-946A-49EF-BD4B-8EEABE86C708}" dt="2025-01-22T20:28:41.288" v="110" actId="20577"/>
          <ac:spMkLst>
            <pc:docMk/>
            <pc:sldMk cId="2861053110" sldId="3784"/>
            <ac:spMk id="22" creationId="{69D8248F-135F-CA98-9F0B-76B47AB64617}"/>
          </ac:spMkLst>
        </pc:spChg>
      </pc:sldChg>
      <pc:sldChg chg="modSp mod">
        <pc:chgData name="Quentin Collins" userId="0a7b7ed2-46f2-4475-871c-d9626b85e460" providerId="ADAL" clId="{354B7AAA-946A-49EF-BD4B-8EEABE86C708}" dt="2025-01-22T18:34:22.627" v="11" actId="20577"/>
        <pc:sldMkLst>
          <pc:docMk/>
          <pc:sldMk cId="2758667377" sldId="3788"/>
        </pc:sldMkLst>
        <pc:spChg chg="mod">
          <ac:chgData name="Quentin Collins" userId="0a7b7ed2-46f2-4475-871c-d9626b85e460" providerId="ADAL" clId="{354B7AAA-946A-49EF-BD4B-8EEABE86C708}" dt="2025-01-22T18:34:22.627" v="11" actId="20577"/>
          <ac:spMkLst>
            <pc:docMk/>
            <pc:sldMk cId="2758667377" sldId="3788"/>
            <ac:spMk id="2" creationId="{E0BFC307-0CF2-4F56-07B0-E6624214CD2E}"/>
          </ac:spMkLst>
        </pc:spChg>
      </pc:sldChg>
      <pc:sldChg chg="del">
        <pc:chgData name="Quentin Collins" userId="0a7b7ed2-46f2-4475-871c-d9626b85e460" providerId="ADAL" clId="{354B7AAA-946A-49EF-BD4B-8EEABE86C708}" dt="2025-01-24T14:41:39.028" v="114" actId="2696"/>
        <pc:sldMkLst>
          <pc:docMk/>
          <pc:sldMk cId="3241028843" sldId="3817"/>
        </pc:sldMkLst>
      </pc:sldChg>
      <pc:sldChg chg="modSp mod">
        <pc:chgData name="Quentin Collins" userId="0a7b7ed2-46f2-4475-871c-d9626b85e460" providerId="ADAL" clId="{354B7AAA-946A-49EF-BD4B-8EEABE86C708}" dt="2025-01-22T18:36:34.292" v="54" actId="20577"/>
        <pc:sldMkLst>
          <pc:docMk/>
          <pc:sldMk cId="1969990251" sldId="3818"/>
        </pc:sldMkLst>
        <pc:spChg chg="mod">
          <ac:chgData name="Quentin Collins" userId="0a7b7ed2-46f2-4475-871c-d9626b85e460" providerId="ADAL" clId="{354B7AAA-946A-49EF-BD4B-8EEABE86C708}" dt="2025-01-22T18:35:42.646" v="19" actId="20577"/>
          <ac:spMkLst>
            <pc:docMk/>
            <pc:sldMk cId="1969990251" sldId="3818"/>
            <ac:spMk id="2" creationId="{00000000-0000-0000-0000-000000000000}"/>
          </ac:spMkLst>
        </pc:spChg>
        <pc:graphicFrameChg chg="modGraphic">
          <ac:chgData name="Quentin Collins" userId="0a7b7ed2-46f2-4475-871c-d9626b85e460" providerId="ADAL" clId="{354B7AAA-946A-49EF-BD4B-8EEABE86C708}" dt="2025-01-22T18:36:34.292" v="54" actId="20577"/>
          <ac:graphicFrameMkLst>
            <pc:docMk/>
            <pc:sldMk cId="1969990251" sldId="3818"/>
            <ac:graphicFrameMk id="6" creationId="{00000000-0000-0000-0000-000000000000}"/>
          </ac:graphicFrameMkLst>
        </pc:graphicFrameChg>
      </pc:sldChg>
      <pc:sldChg chg="ord">
        <pc:chgData name="Quentin Collins" userId="0a7b7ed2-46f2-4475-871c-d9626b85e460" providerId="ADAL" clId="{354B7AAA-946A-49EF-BD4B-8EEABE86C708}" dt="2025-01-22T18:40:28.133" v="56"/>
        <pc:sldMkLst>
          <pc:docMk/>
          <pc:sldMk cId="3618468000" sldId="4040"/>
        </pc:sldMkLst>
      </pc:sldChg>
      <pc:sldChg chg="add del">
        <pc:chgData name="Quentin Collins" userId="0a7b7ed2-46f2-4475-871c-d9626b85e460" providerId="ADAL" clId="{354B7AAA-946A-49EF-BD4B-8EEABE86C708}" dt="2025-01-24T14:41:28.139" v="113" actId="2696"/>
        <pc:sldMkLst>
          <pc:docMk/>
          <pc:sldMk cId="3791901375" sldId="4364"/>
        </pc:sldMkLst>
      </pc:sldChg>
      <pc:sldChg chg="add">
        <pc:chgData name="Quentin Collins" userId="0a7b7ed2-46f2-4475-871c-d9626b85e460" providerId="ADAL" clId="{354B7AAA-946A-49EF-BD4B-8EEABE86C708}" dt="2025-01-24T14:41:20.990" v="112"/>
        <pc:sldMkLst>
          <pc:docMk/>
          <pc:sldMk cId="2018377100" sldId="436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1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5463862377600481E-2"/>
          <c:y val="5.1446124544166499E-2"/>
          <c:w val="0.9227136148040842"/>
          <c:h val="0.85599908707063788"/>
        </c:manualLayout>
      </c:layout>
      <c:bar3DChart>
        <c:barDir val="col"/>
        <c:grouping val="standard"/>
        <c:varyColors val="0"/>
        <c:ser>
          <c:idx val="0"/>
          <c:order val="0"/>
          <c:spPr>
            <a:solidFill>
              <a:schemeClr val="accent1"/>
            </a:solidFill>
            <a:ln>
              <a:noFill/>
            </a:ln>
            <a:effectLst/>
            <a:sp3d/>
          </c:spPr>
          <c:invertIfNegative val="0"/>
          <c:cat>
            <c:strRef>
              <c:f>Sheet1!$B$1:$J$1</c:f>
              <c:strCache>
                <c:ptCount val="9"/>
                <c:pt idx="0">
                  <c:v>FY 15</c:v>
                </c:pt>
                <c:pt idx="1">
                  <c:v>FY16</c:v>
                </c:pt>
                <c:pt idx="2">
                  <c:v>FY17</c:v>
                </c:pt>
                <c:pt idx="3">
                  <c:v>FY18</c:v>
                </c:pt>
                <c:pt idx="4">
                  <c:v>FY19/20</c:v>
                </c:pt>
                <c:pt idx="5">
                  <c:v>FY21</c:v>
                </c:pt>
                <c:pt idx="6">
                  <c:v>FY22</c:v>
                </c:pt>
                <c:pt idx="7">
                  <c:v>FY23</c:v>
                </c:pt>
                <c:pt idx="8">
                  <c:v>FY24</c:v>
                </c:pt>
              </c:strCache>
            </c:strRef>
          </c:cat>
          <c:val>
            <c:numRef>
              <c:f>Sheet1!$B$2:$J$2</c:f>
              <c:numCache>
                <c:formatCode>General</c:formatCode>
                <c:ptCount val="9"/>
                <c:pt idx="0">
                  <c:v>3105</c:v>
                </c:pt>
                <c:pt idx="1">
                  <c:v>3178</c:v>
                </c:pt>
                <c:pt idx="2">
                  <c:v>3108</c:v>
                </c:pt>
                <c:pt idx="3">
                  <c:v>3147</c:v>
                </c:pt>
                <c:pt idx="4">
                  <c:v>3778</c:v>
                </c:pt>
                <c:pt idx="5">
                  <c:v>1889</c:v>
                </c:pt>
                <c:pt idx="6">
                  <c:v>2275</c:v>
                </c:pt>
                <c:pt idx="7">
                  <c:v>2850</c:v>
                </c:pt>
                <c:pt idx="8">
                  <c:v>3004</c:v>
                </c:pt>
              </c:numCache>
            </c:numRef>
          </c:val>
          <c:extLst>
            <c:ext xmlns:c16="http://schemas.microsoft.com/office/drawing/2014/chart" uri="{C3380CC4-5D6E-409C-BE32-E72D297353CC}">
              <c16:uniqueId val="{00000000-F6E5-4267-8FF6-7B206D24A24A}"/>
            </c:ext>
          </c:extLst>
        </c:ser>
        <c:ser>
          <c:idx val="1"/>
          <c:order val="1"/>
          <c:spPr>
            <a:solidFill>
              <a:schemeClr val="accent2"/>
            </a:solidFill>
            <a:ln>
              <a:noFill/>
            </a:ln>
            <a:effectLst/>
            <a:sp3d/>
          </c:spPr>
          <c:invertIfNegative val="0"/>
          <c:cat>
            <c:strRef>
              <c:f>Sheet1!$B$1:$J$1</c:f>
              <c:strCache>
                <c:ptCount val="9"/>
                <c:pt idx="0">
                  <c:v>FY 15</c:v>
                </c:pt>
                <c:pt idx="1">
                  <c:v>FY16</c:v>
                </c:pt>
                <c:pt idx="2">
                  <c:v>FY17</c:v>
                </c:pt>
                <c:pt idx="3">
                  <c:v>FY18</c:v>
                </c:pt>
                <c:pt idx="4">
                  <c:v>FY19/20</c:v>
                </c:pt>
                <c:pt idx="5">
                  <c:v>FY21</c:v>
                </c:pt>
                <c:pt idx="6">
                  <c:v>FY22</c:v>
                </c:pt>
                <c:pt idx="7">
                  <c:v>FY23</c:v>
                </c:pt>
                <c:pt idx="8">
                  <c:v>FY24</c:v>
                </c:pt>
              </c:strCache>
            </c:strRef>
          </c:cat>
          <c:val>
            <c:numRef>
              <c:f>Sheet1!$B$3:$J$3</c:f>
              <c:numCache>
                <c:formatCode>General</c:formatCode>
                <c:ptCount val="9"/>
                <c:pt idx="0">
                  <c:v>2194</c:v>
                </c:pt>
                <c:pt idx="1">
                  <c:v>4415</c:v>
                </c:pt>
                <c:pt idx="2">
                  <c:v>4371</c:v>
                </c:pt>
                <c:pt idx="3">
                  <c:v>4560</c:v>
                </c:pt>
                <c:pt idx="4">
                  <c:v>4352</c:v>
                </c:pt>
                <c:pt idx="5">
                  <c:v>1914</c:v>
                </c:pt>
                <c:pt idx="6">
                  <c:v>3914</c:v>
                </c:pt>
                <c:pt idx="7">
                  <c:v>5021</c:v>
                </c:pt>
                <c:pt idx="8">
                  <c:v>5581</c:v>
                </c:pt>
              </c:numCache>
            </c:numRef>
          </c:val>
          <c:extLst>
            <c:ext xmlns:c16="http://schemas.microsoft.com/office/drawing/2014/chart" uri="{C3380CC4-5D6E-409C-BE32-E72D297353CC}">
              <c16:uniqueId val="{00000001-F6E5-4267-8FF6-7B206D24A24A}"/>
            </c:ext>
          </c:extLst>
        </c:ser>
        <c:dLbls>
          <c:showLegendKey val="0"/>
          <c:showVal val="0"/>
          <c:showCatName val="0"/>
          <c:showSerName val="0"/>
          <c:showPercent val="0"/>
          <c:showBubbleSize val="0"/>
        </c:dLbls>
        <c:gapWidth val="150"/>
        <c:shape val="box"/>
        <c:axId val="1932164640"/>
        <c:axId val="1932159648"/>
        <c:axId val="1758784624"/>
      </c:bar3DChart>
      <c:catAx>
        <c:axId val="19321646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Georgia" panose="02040502050405020303" pitchFamily="18" charset="0"/>
                <a:ea typeface="+mn-ea"/>
                <a:cs typeface="+mn-cs"/>
              </a:defRPr>
            </a:pPr>
            <a:endParaRPr lang="en-US"/>
          </a:p>
        </c:txPr>
        <c:crossAx val="1932159648"/>
        <c:crosses val="autoZero"/>
        <c:auto val="1"/>
        <c:lblAlgn val="ctr"/>
        <c:lblOffset val="100"/>
        <c:noMultiLvlLbl val="0"/>
      </c:catAx>
      <c:valAx>
        <c:axId val="1932159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Georgia" panose="02040502050405020303" pitchFamily="18" charset="0"/>
                <a:ea typeface="+mn-ea"/>
                <a:cs typeface="+mn-cs"/>
              </a:defRPr>
            </a:pPr>
            <a:endParaRPr lang="en-US"/>
          </a:p>
        </c:txPr>
        <c:crossAx val="1932164640"/>
        <c:crosses val="autoZero"/>
        <c:crossBetween val="between"/>
      </c:valAx>
      <c:serAx>
        <c:axId val="1758784624"/>
        <c:scaling>
          <c:orientation val="minMax"/>
        </c:scaling>
        <c:delete val="1"/>
        <c:axPos val="b"/>
        <c:majorTickMark val="none"/>
        <c:minorTickMark val="none"/>
        <c:tickLblPos val="nextTo"/>
        <c:crossAx val="1932159648"/>
        <c:crosses val="autoZero"/>
      </c:ser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Sheet1!$B$1</c:f>
              <c:strCache>
                <c:ptCount val="1"/>
                <c:pt idx="0">
                  <c:v>Conservation or Science/ Monitoring Projects</c:v>
                </c:pt>
              </c:strCache>
            </c:strRef>
          </c:tx>
          <c:spPr>
            <a:solidFill>
              <a:schemeClr val="accent1"/>
            </a:solidFill>
            <a:ln>
              <a:noFill/>
            </a:ln>
            <a:effectLst/>
            <a:sp3d/>
          </c:spPr>
          <c:invertIfNegative val="0"/>
          <c:cat>
            <c:strRef>
              <c:f>Sheet1!$A$2:$A$10</c:f>
              <c:strCache>
                <c:ptCount val="9"/>
                <c:pt idx="0">
                  <c:v>FY15</c:v>
                </c:pt>
                <c:pt idx="1">
                  <c:v>FY16</c:v>
                </c:pt>
                <c:pt idx="2">
                  <c:v>FY17</c:v>
                </c:pt>
                <c:pt idx="3">
                  <c:v>FY18</c:v>
                </c:pt>
                <c:pt idx="4">
                  <c:v>FY19/ 20</c:v>
                </c:pt>
                <c:pt idx="5">
                  <c:v>FY21</c:v>
                </c:pt>
                <c:pt idx="6">
                  <c:v>FY22</c:v>
                </c:pt>
                <c:pt idx="7">
                  <c:v>FY23</c:v>
                </c:pt>
                <c:pt idx="8">
                  <c:v>FY24</c:v>
                </c:pt>
              </c:strCache>
            </c:strRef>
          </c:cat>
          <c:val>
            <c:numRef>
              <c:f>Sheet1!$B$2:$B$10</c:f>
              <c:numCache>
                <c:formatCode>General</c:formatCode>
                <c:ptCount val="9"/>
                <c:pt idx="0">
                  <c:v>1087</c:v>
                </c:pt>
                <c:pt idx="1">
                  <c:v>1086</c:v>
                </c:pt>
                <c:pt idx="2">
                  <c:v>1013</c:v>
                </c:pt>
                <c:pt idx="3">
                  <c:v>1078</c:v>
                </c:pt>
                <c:pt idx="4">
                  <c:v>1177</c:v>
                </c:pt>
                <c:pt idx="5">
                  <c:v>2114</c:v>
                </c:pt>
                <c:pt idx="6">
                  <c:v>2986</c:v>
                </c:pt>
                <c:pt idx="7" formatCode="#,##0">
                  <c:v>3058</c:v>
                </c:pt>
                <c:pt idx="8">
                  <c:v>3217</c:v>
                </c:pt>
              </c:numCache>
            </c:numRef>
          </c:val>
          <c:extLst>
            <c:ext xmlns:c16="http://schemas.microsoft.com/office/drawing/2014/chart" uri="{C3380CC4-5D6E-409C-BE32-E72D297353CC}">
              <c16:uniqueId val="{00000000-BC12-49C7-9ED6-D7F9D0607AC5}"/>
            </c:ext>
          </c:extLst>
        </c:ser>
        <c:dLbls>
          <c:showLegendKey val="0"/>
          <c:showVal val="0"/>
          <c:showCatName val="0"/>
          <c:showSerName val="0"/>
          <c:showPercent val="0"/>
          <c:showBubbleSize val="0"/>
        </c:dLbls>
        <c:gapWidth val="150"/>
        <c:shape val="box"/>
        <c:axId val="1915680352"/>
        <c:axId val="1915678688"/>
        <c:axId val="0"/>
      </c:bar3DChart>
      <c:catAx>
        <c:axId val="1915680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Georgia" panose="02040502050405020303" pitchFamily="18" charset="0"/>
                <a:ea typeface="+mn-ea"/>
                <a:cs typeface="+mn-cs"/>
              </a:defRPr>
            </a:pPr>
            <a:endParaRPr lang="en-US"/>
          </a:p>
        </c:txPr>
        <c:crossAx val="1915678688"/>
        <c:crosses val="autoZero"/>
        <c:auto val="1"/>
        <c:lblAlgn val="ctr"/>
        <c:lblOffset val="100"/>
        <c:noMultiLvlLbl val="0"/>
      </c:catAx>
      <c:valAx>
        <c:axId val="19156786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Georgia" panose="02040502050405020303" pitchFamily="18" charset="0"/>
                <a:ea typeface="+mn-ea"/>
                <a:cs typeface="+mn-cs"/>
              </a:defRPr>
            </a:pPr>
            <a:endParaRPr lang="en-US"/>
          </a:p>
        </c:txPr>
        <c:crossAx val="1915680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diagrams/_rels/data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hyperlink" Target="https://www.tu.org/wp-content/uploads/2023/07/TU-Chapter-and-Council-Manual.-July-2023.-Updated..pdf" TargetMode="External"/><Relationship Id="rId7" Type="http://schemas.openxmlformats.org/officeDocument/2006/relationships/image" Target="../media/image78.svg"/><Relationship Id="rId2" Type="http://schemas.openxmlformats.org/officeDocument/2006/relationships/hyperlink" Target="https://www.tu.org/get-involved/volunteer-tacklebox/" TargetMode="External"/><Relationship Id="rId1" Type="http://schemas.openxmlformats.org/officeDocument/2006/relationships/hyperlink" Target="https://leadersonly.tu.org/" TargetMode="Externa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hyperlink" Target="https://www.tu.org/staff/" TargetMode="External"/><Relationship Id="rId10" Type="http://schemas.openxmlformats.org/officeDocument/2006/relationships/image" Target="../media/image81.png"/><Relationship Id="rId4" Type="http://schemas.openxmlformats.org/officeDocument/2006/relationships/hyperlink" Target="https://community.tu.org/home" TargetMode="External"/><Relationship Id="rId9" Type="http://schemas.openxmlformats.org/officeDocument/2006/relationships/image" Target="../media/image8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diagrams/_rels/drawing3.xml.rels><?xml version="1.0" encoding="UTF-8" standalone="yes"?>
<Relationships xmlns="http://schemas.openxmlformats.org/package/2006/relationships"><Relationship Id="rId8" Type="http://schemas.openxmlformats.org/officeDocument/2006/relationships/hyperlink" Target="https://community.tu.org/home" TargetMode="External"/><Relationship Id="rId3" Type="http://schemas.openxmlformats.org/officeDocument/2006/relationships/hyperlink" Target="https://leadersonly.tu.org/" TargetMode="External"/><Relationship Id="rId7" Type="http://schemas.openxmlformats.org/officeDocument/2006/relationships/hyperlink" Target="https://www.tu.org/wp-content/uploads/2023/07/TU-Chapter-and-Council-Manual.-July-2023.-Updated..pdf" TargetMode="External"/><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hyperlink" Target="https://www.tu.org/get-involved/volunteer-tacklebox/" TargetMode="External"/><Relationship Id="rId11" Type="http://schemas.openxmlformats.org/officeDocument/2006/relationships/hyperlink" Target="https://www.tu.org/staff/" TargetMode="External"/><Relationship Id="rId5" Type="http://schemas.openxmlformats.org/officeDocument/2006/relationships/image" Target="../media/image80.svg"/><Relationship Id="rId10" Type="http://schemas.openxmlformats.org/officeDocument/2006/relationships/image" Target="../media/image82.svg"/><Relationship Id="rId4" Type="http://schemas.openxmlformats.org/officeDocument/2006/relationships/image" Target="../media/image79.png"/><Relationship Id="rId9" Type="http://schemas.openxmlformats.org/officeDocument/2006/relationships/image" Target="../media/image8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F2C77D-C8B6-4541-91CE-EBBFE370768E}"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0C229543-1450-4508-A55F-B5232562CA60}">
      <dgm:prSet custT="1"/>
      <dgm:spPr/>
      <dgm:t>
        <a:bodyPr/>
        <a:lstStyle/>
        <a:p>
          <a:pPr>
            <a:lnSpc>
              <a:spcPct val="100000"/>
            </a:lnSpc>
          </a:pPr>
          <a:r>
            <a:rPr lang="en-US" sz="1600" dirty="0">
              <a:latin typeface="Mrs Eaves OT"/>
            </a:rPr>
            <a:t>1. Identify a national network of shared priority waters for native and wild trout and salmon and take strategic action to care for and recover them.</a:t>
          </a:r>
        </a:p>
      </dgm:t>
    </dgm:pt>
    <dgm:pt modelId="{4B045717-E17D-42EA-8897-00B2A6FE98AC}" type="parTrans" cxnId="{32DFFE08-B984-4822-9EE5-638B3D6CE28A}">
      <dgm:prSet/>
      <dgm:spPr/>
      <dgm:t>
        <a:bodyPr/>
        <a:lstStyle/>
        <a:p>
          <a:endParaRPr lang="en-US" sz="1600"/>
        </a:p>
      </dgm:t>
    </dgm:pt>
    <dgm:pt modelId="{07FD49C1-5FAF-445B-9B54-CE6B4BDDE9B9}" type="sibTrans" cxnId="{32DFFE08-B984-4822-9EE5-638B3D6CE28A}">
      <dgm:prSet/>
      <dgm:spPr/>
      <dgm:t>
        <a:bodyPr/>
        <a:lstStyle/>
        <a:p>
          <a:endParaRPr lang="en-US" sz="1600"/>
        </a:p>
      </dgm:t>
    </dgm:pt>
    <dgm:pt modelId="{87E15B4F-7D3C-4C8F-9804-D033BD31776D}">
      <dgm:prSet custT="1"/>
      <dgm:spPr/>
      <dgm:t>
        <a:bodyPr/>
        <a:lstStyle/>
        <a:p>
          <a:pPr>
            <a:lnSpc>
              <a:spcPct val="100000"/>
            </a:lnSpc>
          </a:pPr>
          <a:r>
            <a:rPr lang="en-US" sz="1600" dirty="0">
              <a:latin typeface="Mrs Eaves OT"/>
            </a:rPr>
            <a:t>2. Inspire a diverse corps of staff, volunteers, and partners to advocate for and participate in the care and recovery of our lands and waters.</a:t>
          </a:r>
        </a:p>
      </dgm:t>
    </dgm:pt>
    <dgm:pt modelId="{649D15A7-B5C3-4C5B-B328-C7039BC63807}" type="parTrans" cxnId="{D8286A11-99F2-4B49-8E49-DBEFC30F47E3}">
      <dgm:prSet/>
      <dgm:spPr/>
      <dgm:t>
        <a:bodyPr/>
        <a:lstStyle/>
        <a:p>
          <a:endParaRPr lang="en-US" sz="1600"/>
        </a:p>
      </dgm:t>
    </dgm:pt>
    <dgm:pt modelId="{D1DFF74E-E666-471E-A75D-C25ECFF6BB6A}" type="sibTrans" cxnId="{D8286A11-99F2-4B49-8E49-DBEFC30F47E3}">
      <dgm:prSet/>
      <dgm:spPr/>
      <dgm:t>
        <a:bodyPr/>
        <a:lstStyle/>
        <a:p>
          <a:endParaRPr lang="en-US" sz="1600"/>
        </a:p>
      </dgm:t>
    </dgm:pt>
    <dgm:pt modelId="{430CD288-210D-4D1F-A3DB-999773F416F7}">
      <dgm:prSet custT="1"/>
      <dgm:spPr/>
      <dgm:t>
        <a:bodyPr/>
        <a:lstStyle/>
        <a:p>
          <a:pPr>
            <a:lnSpc>
              <a:spcPct val="100000"/>
            </a:lnSpc>
          </a:pPr>
          <a:r>
            <a:rPr lang="en-US" sz="1600" dirty="0">
              <a:latin typeface="Mrs Eaves OT"/>
            </a:rPr>
            <a:t>3. Invest in systems and people—staff, volunteers, and partners—so we have the tools, technology, training, and resources necessary to achieve our shared goals. </a:t>
          </a:r>
        </a:p>
      </dgm:t>
    </dgm:pt>
    <dgm:pt modelId="{6FCA0FF1-9CA1-42BA-916A-D81F0E111E71}" type="parTrans" cxnId="{9E5BDE8B-1C82-491D-A8E1-AB6589AD5816}">
      <dgm:prSet/>
      <dgm:spPr/>
      <dgm:t>
        <a:bodyPr/>
        <a:lstStyle/>
        <a:p>
          <a:endParaRPr lang="en-US" sz="1600"/>
        </a:p>
      </dgm:t>
    </dgm:pt>
    <dgm:pt modelId="{F4AC108D-74CE-4090-8154-9F88402A17E8}" type="sibTrans" cxnId="{9E5BDE8B-1C82-491D-A8E1-AB6589AD5816}">
      <dgm:prSet/>
      <dgm:spPr/>
      <dgm:t>
        <a:bodyPr/>
        <a:lstStyle/>
        <a:p>
          <a:endParaRPr lang="en-US" sz="1600"/>
        </a:p>
      </dgm:t>
    </dgm:pt>
    <dgm:pt modelId="{5A2FFA69-A6EC-4F13-B779-B90CFA90E59F}" type="pres">
      <dgm:prSet presAssocID="{80F2C77D-C8B6-4541-91CE-EBBFE370768E}" presName="root" presStyleCnt="0">
        <dgm:presLayoutVars>
          <dgm:dir/>
          <dgm:resizeHandles val="exact"/>
        </dgm:presLayoutVars>
      </dgm:prSet>
      <dgm:spPr/>
    </dgm:pt>
    <dgm:pt modelId="{3C2EE8FE-5DD3-47FE-A40F-8A4E9133B3E2}" type="pres">
      <dgm:prSet presAssocID="{0C229543-1450-4508-A55F-B5232562CA60}" presName="compNode" presStyleCnt="0"/>
      <dgm:spPr/>
    </dgm:pt>
    <dgm:pt modelId="{2F687AED-C8DB-4AD2-A461-C10CD18FE964}" type="pres">
      <dgm:prSet presAssocID="{0C229543-1450-4508-A55F-B5232562CA6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sh"/>
        </a:ext>
      </dgm:extLst>
    </dgm:pt>
    <dgm:pt modelId="{3124D9DC-37FD-4FCF-8C35-96010E92608D}" type="pres">
      <dgm:prSet presAssocID="{0C229543-1450-4508-A55F-B5232562CA60}" presName="spaceRect" presStyleCnt="0"/>
      <dgm:spPr/>
    </dgm:pt>
    <dgm:pt modelId="{A59886BD-D0B3-4597-A28E-71CDBA20A13F}" type="pres">
      <dgm:prSet presAssocID="{0C229543-1450-4508-A55F-B5232562CA60}" presName="textRect" presStyleLbl="revTx" presStyleIdx="0" presStyleCnt="3">
        <dgm:presLayoutVars>
          <dgm:chMax val="1"/>
          <dgm:chPref val="1"/>
        </dgm:presLayoutVars>
      </dgm:prSet>
      <dgm:spPr/>
    </dgm:pt>
    <dgm:pt modelId="{8A00F45F-08DC-4CF6-96D3-993ACC0CC503}" type="pres">
      <dgm:prSet presAssocID="{07FD49C1-5FAF-445B-9B54-CE6B4BDDE9B9}" presName="sibTrans" presStyleCnt="0"/>
      <dgm:spPr/>
    </dgm:pt>
    <dgm:pt modelId="{6BD00BFC-74D4-46CF-92B9-73574F235717}" type="pres">
      <dgm:prSet presAssocID="{87E15B4F-7D3C-4C8F-9804-D033BD31776D}" presName="compNode" presStyleCnt="0"/>
      <dgm:spPr/>
    </dgm:pt>
    <dgm:pt modelId="{26B84422-C280-4E72-89A1-E94962AB3632}" type="pres">
      <dgm:prSet presAssocID="{87E15B4F-7D3C-4C8F-9804-D033BD31776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refighter"/>
        </a:ext>
      </dgm:extLst>
    </dgm:pt>
    <dgm:pt modelId="{56DB79EF-00A3-4578-A550-4BFC7DFAAE0D}" type="pres">
      <dgm:prSet presAssocID="{87E15B4F-7D3C-4C8F-9804-D033BD31776D}" presName="spaceRect" presStyleCnt="0"/>
      <dgm:spPr/>
    </dgm:pt>
    <dgm:pt modelId="{C7174E4F-6A6D-4955-B9B8-5ABF841DF73E}" type="pres">
      <dgm:prSet presAssocID="{87E15B4F-7D3C-4C8F-9804-D033BD31776D}" presName="textRect" presStyleLbl="revTx" presStyleIdx="1" presStyleCnt="3">
        <dgm:presLayoutVars>
          <dgm:chMax val="1"/>
          <dgm:chPref val="1"/>
        </dgm:presLayoutVars>
      </dgm:prSet>
      <dgm:spPr/>
    </dgm:pt>
    <dgm:pt modelId="{B0157E63-8B6F-481E-8A08-0A39B032EA87}" type="pres">
      <dgm:prSet presAssocID="{D1DFF74E-E666-471E-A75D-C25ECFF6BB6A}" presName="sibTrans" presStyleCnt="0"/>
      <dgm:spPr/>
    </dgm:pt>
    <dgm:pt modelId="{38F64DD7-A055-4A13-80FB-E6A8CFBE0017}" type="pres">
      <dgm:prSet presAssocID="{430CD288-210D-4D1F-A3DB-999773F416F7}" presName="compNode" presStyleCnt="0"/>
      <dgm:spPr/>
    </dgm:pt>
    <dgm:pt modelId="{8E11DFC9-F7AF-4D1B-9D7A-0FADCD247213}" type="pres">
      <dgm:prSet presAssocID="{430CD288-210D-4D1F-A3DB-999773F416F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ears"/>
        </a:ext>
      </dgm:extLst>
    </dgm:pt>
    <dgm:pt modelId="{6214D27F-17AD-421E-9214-35D5B5C2EA05}" type="pres">
      <dgm:prSet presAssocID="{430CD288-210D-4D1F-A3DB-999773F416F7}" presName="spaceRect" presStyleCnt="0"/>
      <dgm:spPr/>
    </dgm:pt>
    <dgm:pt modelId="{07233EEA-4FD4-4415-B2BE-76814691662D}" type="pres">
      <dgm:prSet presAssocID="{430CD288-210D-4D1F-A3DB-999773F416F7}" presName="textRect" presStyleLbl="revTx" presStyleIdx="2" presStyleCnt="3">
        <dgm:presLayoutVars>
          <dgm:chMax val="1"/>
          <dgm:chPref val="1"/>
        </dgm:presLayoutVars>
      </dgm:prSet>
      <dgm:spPr/>
    </dgm:pt>
  </dgm:ptLst>
  <dgm:cxnLst>
    <dgm:cxn modelId="{32DFFE08-B984-4822-9EE5-638B3D6CE28A}" srcId="{80F2C77D-C8B6-4541-91CE-EBBFE370768E}" destId="{0C229543-1450-4508-A55F-B5232562CA60}" srcOrd="0" destOrd="0" parTransId="{4B045717-E17D-42EA-8897-00B2A6FE98AC}" sibTransId="{07FD49C1-5FAF-445B-9B54-CE6B4BDDE9B9}"/>
    <dgm:cxn modelId="{D8286A11-99F2-4B49-8E49-DBEFC30F47E3}" srcId="{80F2C77D-C8B6-4541-91CE-EBBFE370768E}" destId="{87E15B4F-7D3C-4C8F-9804-D033BD31776D}" srcOrd="1" destOrd="0" parTransId="{649D15A7-B5C3-4C5B-B328-C7039BC63807}" sibTransId="{D1DFF74E-E666-471E-A75D-C25ECFF6BB6A}"/>
    <dgm:cxn modelId="{7B619026-4273-4C39-A619-7C06DF471D9D}" type="presOf" srcId="{80F2C77D-C8B6-4541-91CE-EBBFE370768E}" destId="{5A2FFA69-A6EC-4F13-B779-B90CFA90E59F}" srcOrd="0" destOrd="0" presId="urn:microsoft.com/office/officeart/2018/2/layout/IconLabelList"/>
    <dgm:cxn modelId="{9E5BDE8B-1C82-491D-A8E1-AB6589AD5816}" srcId="{80F2C77D-C8B6-4541-91CE-EBBFE370768E}" destId="{430CD288-210D-4D1F-A3DB-999773F416F7}" srcOrd="2" destOrd="0" parTransId="{6FCA0FF1-9CA1-42BA-916A-D81F0E111E71}" sibTransId="{F4AC108D-74CE-4090-8154-9F88402A17E8}"/>
    <dgm:cxn modelId="{9A2113A7-DCE2-4E62-8633-8FAB6DBFCF65}" type="presOf" srcId="{87E15B4F-7D3C-4C8F-9804-D033BD31776D}" destId="{C7174E4F-6A6D-4955-B9B8-5ABF841DF73E}" srcOrd="0" destOrd="0" presId="urn:microsoft.com/office/officeart/2018/2/layout/IconLabelList"/>
    <dgm:cxn modelId="{6CEEC9F6-C9B5-4308-B49B-322C0AFE6F52}" type="presOf" srcId="{0C229543-1450-4508-A55F-B5232562CA60}" destId="{A59886BD-D0B3-4597-A28E-71CDBA20A13F}" srcOrd="0" destOrd="0" presId="urn:microsoft.com/office/officeart/2018/2/layout/IconLabelList"/>
    <dgm:cxn modelId="{351488FC-975E-4A25-939F-3FA71ECFFFE0}" type="presOf" srcId="{430CD288-210D-4D1F-A3DB-999773F416F7}" destId="{07233EEA-4FD4-4415-B2BE-76814691662D}" srcOrd="0" destOrd="0" presId="urn:microsoft.com/office/officeart/2018/2/layout/IconLabelList"/>
    <dgm:cxn modelId="{C4EAC7B1-6D47-4FB2-80D9-93D0E0CC7C9F}" type="presParOf" srcId="{5A2FFA69-A6EC-4F13-B779-B90CFA90E59F}" destId="{3C2EE8FE-5DD3-47FE-A40F-8A4E9133B3E2}" srcOrd="0" destOrd="0" presId="urn:microsoft.com/office/officeart/2018/2/layout/IconLabelList"/>
    <dgm:cxn modelId="{F387768F-A3E7-4575-A81D-3DAE40ABFED7}" type="presParOf" srcId="{3C2EE8FE-5DD3-47FE-A40F-8A4E9133B3E2}" destId="{2F687AED-C8DB-4AD2-A461-C10CD18FE964}" srcOrd="0" destOrd="0" presId="urn:microsoft.com/office/officeart/2018/2/layout/IconLabelList"/>
    <dgm:cxn modelId="{21231FAC-D861-4F8C-81B1-9D1E6B1881AF}" type="presParOf" srcId="{3C2EE8FE-5DD3-47FE-A40F-8A4E9133B3E2}" destId="{3124D9DC-37FD-4FCF-8C35-96010E92608D}" srcOrd="1" destOrd="0" presId="urn:microsoft.com/office/officeart/2018/2/layout/IconLabelList"/>
    <dgm:cxn modelId="{81D9E27A-EBBC-4810-9586-CB83D6E585B5}" type="presParOf" srcId="{3C2EE8FE-5DD3-47FE-A40F-8A4E9133B3E2}" destId="{A59886BD-D0B3-4597-A28E-71CDBA20A13F}" srcOrd="2" destOrd="0" presId="urn:microsoft.com/office/officeart/2018/2/layout/IconLabelList"/>
    <dgm:cxn modelId="{7D99E5C3-1B2D-480F-9ACF-123BD3E4363C}" type="presParOf" srcId="{5A2FFA69-A6EC-4F13-B779-B90CFA90E59F}" destId="{8A00F45F-08DC-4CF6-96D3-993ACC0CC503}" srcOrd="1" destOrd="0" presId="urn:microsoft.com/office/officeart/2018/2/layout/IconLabelList"/>
    <dgm:cxn modelId="{40355237-9D12-4849-A5DD-A7682DB8A258}" type="presParOf" srcId="{5A2FFA69-A6EC-4F13-B779-B90CFA90E59F}" destId="{6BD00BFC-74D4-46CF-92B9-73574F235717}" srcOrd="2" destOrd="0" presId="urn:microsoft.com/office/officeart/2018/2/layout/IconLabelList"/>
    <dgm:cxn modelId="{C94AE57B-C504-4F02-8E19-E350AC475FFE}" type="presParOf" srcId="{6BD00BFC-74D4-46CF-92B9-73574F235717}" destId="{26B84422-C280-4E72-89A1-E94962AB3632}" srcOrd="0" destOrd="0" presId="urn:microsoft.com/office/officeart/2018/2/layout/IconLabelList"/>
    <dgm:cxn modelId="{9AE0717F-2BD6-4374-8307-7487EB56F0C3}" type="presParOf" srcId="{6BD00BFC-74D4-46CF-92B9-73574F235717}" destId="{56DB79EF-00A3-4578-A550-4BFC7DFAAE0D}" srcOrd="1" destOrd="0" presId="urn:microsoft.com/office/officeart/2018/2/layout/IconLabelList"/>
    <dgm:cxn modelId="{A78B601A-B403-4BF4-B002-9845F8F7BFB6}" type="presParOf" srcId="{6BD00BFC-74D4-46CF-92B9-73574F235717}" destId="{C7174E4F-6A6D-4955-B9B8-5ABF841DF73E}" srcOrd="2" destOrd="0" presId="urn:microsoft.com/office/officeart/2018/2/layout/IconLabelList"/>
    <dgm:cxn modelId="{D1172181-465E-4845-B3F2-608B88B9DE9F}" type="presParOf" srcId="{5A2FFA69-A6EC-4F13-B779-B90CFA90E59F}" destId="{B0157E63-8B6F-481E-8A08-0A39B032EA87}" srcOrd="3" destOrd="0" presId="urn:microsoft.com/office/officeart/2018/2/layout/IconLabelList"/>
    <dgm:cxn modelId="{13FA5329-0495-43B6-BE5E-E5E893D845A9}" type="presParOf" srcId="{5A2FFA69-A6EC-4F13-B779-B90CFA90E59F}" destId="{38F64DD7-A055-4A13-80FB-E6A8CFBE0017}" srcOrd="4" destOrd="0" presId="urn:microsoft.com/office/officeart/2018/2/layout/IconLabelList"/>
    <dgm:cxn modelId="{234BD04E-F227-455F-864A-46B6AE6FEA8A}" type="presParOf" srcId="{38F64DD7-A055-4A13-80FB-E6A8CFBE0017}" destId="{8E11DFC9-F7AF-4D1B-9D7A-0FADCD247213}" srcOrd="0" destOrd="0" presId="urn:microsoft.com/office/officeart/2018/2/layout/IconLabelList"/>
    <dgm:cxn modelId="{5454B5C3-5757-4E53-8E6A-BED799DBB52D}" type="presParOf" srcId="{38F64DD7-A055-4A13-80FB-E6A8CFBE0017}" destId="{6214D27F-17AD-421E-9214-35D5B5C2EA05}" srcOrd="1" destOrd="0" presId="urn:microsoft.com/office/officeart/2018/2/layout/IconLabelList"/>
    <dgm:cxn modelId="{5A1FBCC1-9E8F-4330-8856-084878B3486B}" type="presParOf" srcId="{38F64DD7-A055-4A13-80FB-E6A8CFBE0017}" destId="{07233EEA-4FD4-4415-B2BE-76814691662D}"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608549-72BC-4CC4-9288-BF8B56D7BEF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075AB49-F52C-453A-96B6-B105DFF3A239}">
      <dgm:prSet/>
      <dgm:spPr/>
      <dgm:t>
        <a:bodyPr/>
        <a:lstStyle/>
        <a:p>
          <a:r>
            <a:rPr lang="en-US"/>
            <a:t>What is the </a:t>
          </a:r>
          <a:r>
            <a:rPr lang="en-US" b="1"/>
            <a:t>vision</a:t>
          </a:r>
          <a:r>
            <a:rPr lang="en-US"/>
            <a:t> for your chapter or council in the next 3-5 years?</a:t>
          </a:r>
        </a:p>
      </dgm:t>
    </dgm:pt>
    <dgm:pt modelId="{8051FE30-15B3-41EA-83E2-A985FEA92B91}" type="parTrans" cxnId="{F49E9884-E22C-44EE-A5C5-C8AB12884E00}">
      <dgm:prSet/>
      <dgm:spPr/>
      <dgm:t>
        <a:bodyPr/>
        <a:lstStyle/>
        <a:p>
          <a:endParaRPr lang="en-US"/>
        </a:p>
      </dgm:t>
    </dgm:pt>
    <dgm:pt modelId="{A98AEDCA-F4DF-420E-88B9-5F9A7D7EAB37}" type="sibTrans" cxnId="{F49E9884-E22C-44EE-A5C5-C8AB12884E00}">
      <dgm:prSet/>
      <dgm:spPr/>
      <dgm:t>
        <a:bodyPr/>
        <a:lstStyle/>
        <a:p>
          <a:endParaRPr lang="en-US"/>
        </a:p>
      </dgm:t>
    </dgm:pt>
    <dgm:pt modelId="{A0838441-9B41-4F83-A65F-82FCD65BA046}">
      <dgm:prSet/>
      <dgm:spPr/>
      <dgm:t>
        <a:bodyPr/>
        <a:lstStyle/>
        <a:p>
          <a:r>
            <a:rPr lang="en-US"/>
            <a:t>What </a:t>
          </a:r>
          <a:r>
            <a:rPr lang="en-US" b="1"/>
            <a:t>goals</a:t>
          </a:r>
          <a:r>
            <a:rPr lang="en-US"/>
            <a:t> can you set for your chapter based on the new strategic plan?</a:t>
          </a:r>
        </a:p>
      </dgm:t>
    </dgm:pt>
    <dgm:pt modelId="{8E248A86-F3A8-4968-B4AC-C856BD540C42}" type="parTrans" cxnId="{5438AEA0-2D65-4D2D-B336-6F432205E8C3}">
      <dgm:prSet/>
      <dgm:spPr/>
      <dgm:t>
        <a:bodyPr/>
        <a:lstStyle/>
        <a:p>
          <a:endParaRPr lang="en-US"/>
        </a:p>
      </dgm:t>
    </dgm:pt>
    <dgm:pt modelId="{25F2B6F0-B8B5-4C2A-A92C-569A41731570}" type="sibTrans" cxnId="{5438AEA0-2D65-4D2D-B336-6F432205E8C3}">
      <dgm:prSet/>
      <dgm:spPr/>
      <dgm:t>
        <a:bodyPr/>
        <a:lstStyle/>
        <a:p>
          <a:endParaRPr lang="en-US"/>
        </a:p>
      </dgm:t>
    </dgm:pt>
    <dgm:pt modelId="{98746843-4D59-4123-9C87-6CD1DA8D9E69}">
      <dgm:prSet/>
      <dgm:spPr/>
      <dgm:t>
        <a:bodyPr/>
        <a:lstStyle/>
        <a:p>
          <a:r>
            <a:rPr lang="en-US"/>
            <a:t>What are the </a:t>
          </a:r>
          <a:r>
            <a:rPr lang="en-US" b="1"/>
            <a:t>specific tasks </a:t>
          </a:r>
          <a:r>
            <a:rPr lang="en-US"/>
            <a:t>that need to be accomplished to achieve these goals?</a:t>
          </a:r>
        </a:p>
      </dgm:t>
    </dgm:pt>
    <dgm:pt modelId="{179554AD-E9B0-4396-855B-E1D0B75233B3}" type="parTrans" cxnId="{20C57726-FDC6-44B4-A767-0BA883639E13}">
      <dgm:prSet/>
      <dgm:spPr/>
      <dgm:t>
        <a:bodyPr/>
        <a:lstStyle/>
        <a:p>
          <a:endParaRPr lang="en-US"/>
        </a:p>
      </dgm:t>
    </dgm:pt>
    <dgm:pt modelId="{027B9A0F-A4BC-4835-B704-6FF8F2245D57}" type="sibTrans" cxnId="{20C57726-FDC6-44B4-A767-0BA883639E13}">
      <dgm:prSet/>
      <dgm:spPr/>
      <dgm:t>
        <a:bodyPr/>
        <a:lstStyle/>
        <a:p>
          <a:endParaRPr lang="en-US"/>
        </a:p>
      </dgm:t>
    </dgm:pt>
    <dgm:pt modelId="{C05B582A-5A19-4549-8147-6DE5689D39EC}">
      <dgm:prSet/>
      <dgm:spPr/>
      <dgm:t>
        <a:bodyPr/>
        <a:lstStyle/>
        <a:p>
          <a:r>
            <a:rPr lang="en-US"/>
            <a:t>What </a:t>
          </a:r>
          <a:r>
            <a:rPr lang="en-US" b="1"/>
            <a:t>skill sets </a:t>
          </a:r>
          <a:r>
            <a:rPr lang="en-US"/>
            <a:t>do these tasks require?  </a:t>
          </a:r>
        </a:p>
      </dgm:t>
    </dgm:pt>
    <dgm:pt modelId="{B4A6038C-F280-40EF-A5EB-E7EB034E57D9}" type="parTrans" cxnId="{43F0F3FE-ED42-437F-BD22-F86FE17E1447}">
      <dgm:prSet/>
      <dgm:spPr/>
      <dgm:t>
        <a:bodyPr/>
        <a:lstStyle/>
        <a:p>
          <a:endParaRPr lang="en-US"/>
        </a:p>
      </dgm:t>
    </dgm:pt>
    <dgm:pt modelId="{FA2D40A4-CC3B-4906-9DE0-2395B47F941A}" type="sibTrans" cxnId="{43F0F3FE-ED42-437F-BD22-F86FE17E1447}">
      <dgm:prSet/>
      <dgm:spPr/>
      <dgm:t>
        <a:bodyPr/>
        <a:lstStyle/>
        <a:p>
          <a:endParaRPr lang="en-US"/>
        </a:p>
      </dgm:t>
    </dgm:pt>
    <dgm:pt modelId="{8FB6845B-0B99-4495-8BB0-EBD342E977E0}">
      <dgm:prSet/>
      <dgm:spPr/>
      <dgm:t>
        <a:bodyPr/>
        <a:lstStyle/>
        <a:p>
          <a:r>
            <a:rPr lang="en-US"/>
            <a:t>What are the </a:t>
          </a:r>
          <a:r>
            <a:rPr lang="en-US" b="1"/>
            <a:t>gaps</a:t>
          </a:r>
          <a:r>
            <a:rPr lang="en-US"/>
            <a:t> in your current leadership team based on the skills needed?</a:t>
          </a:r>
        </a:p>
      </dgm:t>
    </dgm:pt>
    <dgm:pt modelId="{1EFD2748-563A-42F9-AD8D-A624D1FF79AC}" type="parTrans" cxnId="{6A5C325A-2C4F-45A8-9864-89590C4ACEC9}">
      <dgm:prSet/>
      <dgm:spPr/>
      <dgm:t>
        <a:bodyPr/>
        <a:lstStyle/>
        <a:p>
          <a:endParaRPr lang="en-US"/>
        </a:p>
      </dgm:t>
    </dgm:pt>
    <dgm:pt modelId="{219C69BF-7F6A-4CDE-ADDA-93A4C426CD7D}" type="sibTrans" cxnId="{6A5C325A-2C4F-45A8-9864-89590C4ACEC9}">
      <dgm:prSet/>
      <dgm:spPr/>
      <dgm:t>
        <a:bodyPr/>
        <a:lstStyle/>
        <a:p>
          <a:endParaRPr lang="en-US"/>
        </a:p>
      </dgm:t>
    </dgm:pt>
    <dgm:pt modelId="{EC20F45B-C630-4E09-BDA8-B090C9BD2C9E}" type="pres">
      <dgm:prSet presAssocID="{F6608549-72BC-4CC4-9288-BF8B56D7BEF2}" presName="linear" presStyleCnt="0">
        <dgm:presLayoutVars>
          <dgm:animLvl val="lvl"/>
          <dgm:resizeHandles val="exact"/>
        </dgm:presLayoutVars>
      </dgm:prSet>
      <dgm:spPr/>
    </dgm:pt>
    <dgm:pt modelId="{0BC615DE-187A-4D3C-8516-E16F9E9721F6}" type="pres">
      <dgm:prSet presAssocID="{3075AB49-F52C-453A-96B6-B105DFF3A239}" presName="parentText" presStyleLbl="node1" presStyleIdx="0" presStyleCnt="5">
        <dgm:presLayoutVars>
          <dgm:chMax val="0"/>
          <dgm:bulletEnabled val="1"/>
        </dgm:presLayoutVars>
      </dgm:prSet>
      <dgm:spPr/>
    </dgm:pt>
    <dgm:pt modelId="{FFA24838-4012-4C69-9FB0-3DEC74D82E7B}" type="pres">
      <dgm:prSet presAssocID="{A98AEDCA-F4DF-420E-88B9-5F9A7D7EAB37}" presName="spacer" presStyleCnt="0"/>
      <dgm:spPr/>
    </dgm:pt>
    <dgm:pt modelId="{1D1B64BB-7E91-4145-9695-94F429D4FF2F}" type="pres">
      <dgm:prSet presAssocID="{A0838441-9B41-4F83-A65F-82FCD65BA046}" presName="parentText" presStyleLbl="node1" presStyleIdx="1" presStyleCnt="5">
        <dgm:presLayoutVars>
          <dgm:chMax val="0"/>
          <dgm:bulletEnabled val="1"/>
        </dgm:presLayoutVars>
      </dgm:prSet>
      <dgm:spPr/>
    </dgm:pt>
    <dgm:pt modelId="{AF6ED22C-AB7F-47E8-AAC4-EB00D4817016}" type="pres">
      <dgm:prSet presAssocID="{25F2B6F0-B8B5-4C2A-A92C-569A41731570}" presName="spacer" presStyleCnt="0"/>
      <dgm:spPr/>
    </dgm:pt>
    <dgm:pt modelId="{B95A4D81-5C34-4CAE-8BF4-FD0792178F90}" type="pres">
      <dgm:prSet presAssocID="{98746843-4D59-4123-9C87-6CD1DA8D9E69}" presName="parentText" presStyleLbl="node1" presStyleIdx="2" presStyleCnt="5">
        <dgm:presLayoutVars>
          <dgm:chMax val="0"/>
          <dgm:bulletEnabled val="1"/>
        </dgm:presLayoutVars>
      </dgm:prSet>
      <dgm:spPr/>
    </dgm:pt>
    <dgm:pt modelId="{8D754A85-A810-4132-8A0E-AFEDC10E2864}" type="pres">
      <dgm:prSet presAssocID="{027B9A0F-A4BC-4835-B704-6FF8F2245D57}" presName="spacer" presStyleCnt="0"/>
      <dgm:spPr/>
    </dgm:pt>
    <dgm:pt modelId="{E6EB6F06-E79B-496B-BC65-217DAC92AE95}" type="pres">
      <dgm:prSet presAssocID="{C05B582A-5A19-4549-8147-6DE5689D39EC}" presName="parentText" presStyleLbl="node1" presStyleIdx="3" presStyleCnt="5">
        <dgm:presLayoutVars>
          <dgm:chMax val="0"/>
          <dgm:bulletEnabled val="1"/>
        </dgm:presLayoutVars>
      </dgm:prSet>
      <dgm:spPr/>
    </dgm:pt>
    <dgm:pt modelId="{D2F76C3D-AF35-495E-B8D9-74DE0EFDF944}" type="pres">
      <dgm:prSet presAssocID="{FA2D40A4-CC3B-4906-9DE0-2395B47F941A}" presName="spacer" presStyleCnt="0"/>
      <dgm:spPr/>
    </dgm:pt>
    <dgm:pt modelId="{259AEBA5-B707-4210-AEAA-CD2B22546F03}" type="pres">
      <dgm:prSet presAssocID="{8FB6845B-0B99-4495-8BB0-EBD342E977E0}" presName="parentText" presStyleLbl="node1" presStyleIdx="4" presStyleCnt="5">
        <dgm:presLayoutVars>
          <dgm:chMax val="0"/>
          <dgm:bulletEnabled val="1"/>
        </dgm:presLayoutVars>
      </dgm:prSet>
      <dgm:spPr/>
    </dgm:pt>
  </dgm:ptLst>
  <dgm:cxnLst>
    <dgm:cxn modelId="{C5D85F01-3754-4F8F-92B1-3E3D6E73E1E9}" type="presOf" srcId="{F6608549-72BC-4CC4-9288-BF8B56D7BEF2}" destId="{EC20F45B-C630-4E09-BDA8-B090C9BD2C9E}" srcOrd="0" destOrd="0" presId="urn:microsoft.com/office/officeart/2005/8/layout/vList2"/>
    <dgm:cxn modelId="{FB67381A-9247-408F-B380-55CB75ED49DF}" type="presOf" srcId="{3075AB49-F52C-453A-96B6-B105DFF3A239}" destId="{0BC615DE-187A-4D3C-8516-E16F9E9721F6}" srcOrd="0" destOrd="0" presId="urn:microsoft.com/office/officeart/2005/8/layout/vList2"/>
    <dgm:cxn modelId="{20C57726-FDC6-44B4-A767-0BA883639E13}" srcId="{F6608549-72BC-4CC4-9288-BF8B56D7BEF2}" destId="{98746843-4D59-4123-9C87-6CD1DA8D9E69}" srcOrd="2" destOrd="0" parTransId="{179554AD-E9B0-4396-855B-E1D0B75233B3}" sibTransId="{027B9A0F-A4BC-4835-B704-6FF8F2245D57}"/>
    <dgm:cxn modelId="{EA829D4A-66D4-45F6-92CE-487FFD3FB1D1}" type="presOf" srcId="{8FB6845B-0B99-4495-8BB0-EBD342E977E0}" destId="{259AEBA5-B707-4210-AEAA-CD2B22546F03}" srcOrd="0" destOrd="0" presId="urn:microsoft.com/office/officeart/2005/8/layout/vList2"/>
    <dgm:cxn modelId="{5F5B6874-AB0A-4018-9EBA-8F5D2B8A2025}" type="presOf" srcId="{98746843-4D59-4123-9C87-6CD1DA8D9E69}" destId="{B95A4D81-5C34-4CAE-8BF4-FD0792178F90}" srcOrd="0" destOrd="0" presId="urn:microsoft.com/office/officeart/2005/8/layout/vList2"/>
    <dgm:cxn modelId="{6A5C325A-2C4F-45A8-9864-89590C4ACEC9}" srcId="{F6608549-72BC-4CC4-9288-BF8B56D7BEF2}" destId="{8FB6845B-0B99-4495-8BB0-EBD342E977E0}" srcOrd="4" destOrd="0" parTransId="{1EFD2748-563A-42F9-AD8D-A624D1FF79AC}" sibTransId="{219C69BF-7F6A-4CDE-ADDA-93A4C426CD7D}"/>
    <dgm:cxn modelId="{F49E9884-E22C-44EE-A5C5-C8AB12884E00}" srcId="{F6608549-72BC-4CC4-9288-BF8B56D7BEF2}" destId="{3075AB49-F52C-453A-96B6-B105DFF3A239}" srcOrd="0" destOrd="0" parTransId="{8051FE30-15B3-41EA-83E2-A985FEA92B91}" sibTransId="{A98AEDCA-F4DF-420E-88B9-5F9A7D7EAB37}"/>
    <dgm:cxn modelId="{5438AEA0-2D65-4D2D-B336-6F432205E8C3}" srcId="{F6608549-72BC-4CC4-9288-BF8B56D7BEF2}" destId="{A0838441-9B41-4F83-A65F-82FCD65BA046}" srcOrd="1" destOrd="0" parTransId="{8E248A86-F3A8-4968-B4AC-C856BD540C42}" sibTransId="{25F2B6F0-B8B5-4C2A-A92C-569A41731570}"/>
    <dgm:cxn modelId="{09DD8CB1-6908-4D05-8DC9-96B27CEF1734}" type="presOf" srcId="{C05B582A-5A19-4549-8147-6DE5689D39EC}" destId="{E6EB6F06-E79B-496B-BC65-217DAC92AE95}" srcOrd="0" destOrd="0" presId="urn:microsoft.com/office/officeart/2005/8/layout/vList2"/>
    <dgm:cxn modelId="{B998E1C2-5DD7-4B43-941F-41D3257F0F6A}" type="presOf" srcId="{A0838441-9B41-4F83-A65F-82FCD65BA046}" destId="{1D1B64BB-7E91-4145-9695-94F429D4FF2F}" srcOrd="0" destOrd="0" presId="urn:microsoft.com/office/officeart/2005/8/layout/vList2"/>
    <dgm:cxn modelId="{43F0F3FE-ED42-437F-BD22-F86FE17E1447}" srcId="{F6608549-72BC-4CC4-9288-BF8B56D7BEF2}" destId="{C05B582A-5A19-4549-8147-6DE5689D39EC}" srcOrd="3" destOrd="0" parTransId="{B4A6038C-F280-40EF-A5EB-E7EB034E57D9}" sibTransId="{FA2D40A4-CC3B-4906-9DE0-2395B47F941A}"/>
    <dgm:cxn modelId="{A410B95A-A2FC-422F-924F-359A195ECEE9}" type="presParOf" srcId="{EC20F45B-C630-4E09-BDA8-B090C9BD2C9E}" destId="{0BC615DE-187A-4D3C-8516-E16F9E9721F6}" srcOrd="0" destOrd="0" presId="urn:microsoft.com/office/officeart/2005/8/layout/vList2"/>
    <dgm:cxn modelId="{58FD3D7E-8493-40D4-8E36-E2152691658E}" type="presParOf" srcId="{EC20F45B-C630-4E09-BDA8-B090C9BD2C9E}" destId="{FFA24838-4012-4C69-9FB0-3DEC74D82E7B}" srcOrd="1" destOrd="0" presId="urn:microsoft.com/office/officeart/2005/8/layout/vList2"/>
    <dgm:cxn modelId="{D45C2019-597C-49B2-9104-6B98F73E61B3}" type="presParOf" srcId="{EC20F45B-C630-4E09-BDA8-B090C9BD2C9E}" destId="{1D1B64BB-7E91-4145-9695-94F429D4FF2F}" srcOrd="2" destOrd="0" presId="urn:microsoft.com/office/officeart/2005/8/layout/vList2"/>
    <dgm:cxn modelId="{5A0DC91E-795D-45A6-9F69-3B7CD464AB0E}" type="presParOf" srcId="{EC20F45B-C630-4E09-BDA8-B090C9BD2C9E}" destId="{AF6ED22C-AB7F-47E8-AAC4-EB00D4817016}" srcOrd="3" destOrd="0" presId="urn:microsoft.com/office/officeart/2005/8/layout/vList2"/>
    <dgm:cxn modelId="{0C587573-FFE0-456A-808D-C065EE26003D}" type="presParOf" srcId="{EC20F45B-C630-4E09-BDA8-B090C9BD2C9E}" destId="{B95A4D81-5C34-4CAE-8BF4-FD0792178F90}" srcOrd="4" destOrd="0" presId="urn:microsoft.com/office/officeart/2005/8/layout/vList2"/>
    <dgm:cxn modelId="{5495B320-AF1C-4884-9C34-75A9A6DA9F4F}" type="presParOf" srcId="{EC20F45B-C630-4E09-BDA8-B090C9BD2C9E}" destId="{8D754A85-A810-4132-8A0E-AFEDC10E2864}" srcOrd="5" destOrd="0" presId="urn:microsoft.com/office/officeart/2005/8/layout/vList2"/>
    <dgm:cxn modelId="{07C25EEF-E329-473B-8F58-FCA59E85A1C3}" type="presParOf" srcId="{EC20F45B-C630-4E09-BDA8-B090C9BD2C9E}" destId="{E6EB6F06-E79B-496B-BC65-217DAC92AE95}" srcOrd="6" destOrd="0" presId="urn:microsoft.com/office/officeart/2005/8/layout/vList2"/>
    <dgm:cxn modelId="{2BACD339-0972-415A-B834-95D21DD1CE7F}" type="presParOf" srcId="{EC20F45B-C630-4E09-BDA8-B090C9BD2C9E}" destId="{D2F76C3D-AF35-495E-B8D9-74DE0EFDF944}" srcOrd="7" destOrd="0" presId="urn:microsoft.com/office/officeart/2005/8/layout/vList2"/>
    <dgm:cxn modelId="{05DDEB0E-F71A-400A-BBF5-2D15EB9B1D4E}" type="presParOf" srcId="{EC20F45B-C630-4E09-BDA8-B090C9BD2C9E}" destId="{259AEBA5-B707-4210-AEAA-CD2B22546F03}"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1C8579-5E04-4415-A188-8005B8B992B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0FE739C-D3BE-488F-9CBC-DA737546C31A}">
      <dgm:prSet/>
      <dgm:spPr/>
      <dgm:t>
        <a:bodyPr/>
        <a:lstStyle/>
        <a:p>
          <a:r>
            <a:rPr lang="en-US" b="0" i="0" baseline="0" dirty="0"/>
            <a:t>Understand </a:t>
          </a:r>
          <a:r>
            <a:rPr lang="en-US" dirty="0"/>
            <a:t>how to use the </a:t>
          </a:r>
          <a:r>
            <a:rPr lang="en-US" dirty="0">
              <a:hlinkClick xmlns:r="http://schemas.openxmlformats.org/officeDocument/2006/relationships" r:id="rId1"/>
            </a:rPr>
            <a:t>Leader’s Only Section</a:t>
          </a:r>
          <a:endParaRPr lang="en-US" dirty="0"/>
        </a:p>
      </dgm:t>
    </dgm:pt>
    <dgm:pt modelId="{34F46A2D-66D2-49DD-940B-F25054505584}" type="parTrans" cxnId="{20844553-230E-43BB-ACF1-7504435997F5}">
      <dgm:prSet/>
      <dgm:spPr/>
      <dgm:t>
        <a:bodyPr/>
        <a:lstStyle/>
        <a:p>
          <a:endParaRPr lang="en-US"/>
        </a:p>
      </dgm:t>
    </dgm:pt>
    <dgm:pt modelId="{25225211-E04B-4707-A018-0ECA2FA6534C}" type="sibTrans" cxnId="{20844553-230E-43BB-ACF1-7504435997F5}">
      <dgm:prSet/>
      <dgm:spPr/>
      <dgm:t>
        <a:bodyPr/>
        <a:lstStyle/>
        <a:p>
          <a:endParaRPr lang="en-US"/>
        </a:p>
      </dgm:t>
    </dgm:pt>
    <dgm:pt modelId="{9FA13C16-1D75-4B4F-8211-A7E5FAB0D37A}">
      <dgm:prSet/>
      <dgm:spPr/>
      <dgm:t>
        <a:bodyPr/>
        <a:lstStyle/>
        <a:p>
          <a:r>
            <a:rPr lang="en-US" dirty="0"/>
            <a:t>Refer to the </a:t>
          </a:r>
          <a:r>
            <a:rPr lang="en-US" dirty="0">
              <a:hlinkClick xmlns:r="http://schemas.openxmlformats.org/officeDocument/2006/relationships" r:id="rId2"/>
            </a:rPr>
            <a:t>Tacklebox</a:t>
          </a:r>
          <a:r>
            <a:rPr lang="en-US" dirty="0"/>
            <a:t>, </a:t>
          </a:r>
          <a:r>
            <a:rPr lang="en-US" dirty="0">
              <a:hlinkClick xmlns:r="http://schemas.openxmlformats.org/officeDocument/2006/relationships" r:id="rId3"/>
            </a:rPr>
            <a:t>Leadership Manual</a:t>
          </a:r>
          <a:r>
            <a:rPr lang="en-US" dirty="0"/>
            <a:t>, and </a:t>
          </a:r>
          <a:r>
            <a:rPr lang="en-US" dirty="0">
              <a:hlinkClick xmlns:r="http://schemas.openxmlformats.org/officeDocument/2006/relationships" r:id="rId4"/>
            </a:rPr>
            <a:t>Online Forum </a:t>
          </a:r>
          <a:r>
            <a:rPr lang="en-US" dirty="0"/>
            <a:t>when you have questions</a:t>
          </a:r>
        </a:p>
      </dgm:t>
    </dgm:pt>
    <dgm:pt modelId="{31921B09-F682-44E4-9F5C-CD6A744CBC3C}" type="parTrans" cxnId="{AF282F94-61C3-4597-9894-BC18AAEE815B}">
      <dgm:prSet/>
      <dgm:spPr/>
      <dgm:t>
        <a:bodyPr/>
        <a:lstStyle/>
        <a:p>
          <a:endParaRPr lang="en-US"/>
        </a:p>
      </dgm:t>
    </dgm:pt>
    <dgm:pt modelId="{F0CBE63E-CB2C-4164-8862-FAD44DCFED95}" type="sibTrans" cxnId="{AF282F94-61C3-4597-9894-BC18AAEE815B}">
      <dgm:prSet/>
      <dgm:spPr/>
      <dgm:t>
        <a:bodyPr/>
        <a:lstStyle/>
        <a:p>
          <a:endParaRPr lang="en-US"/>
        </a:p>
      </dgm:t>
    </dgm:pt>
    <dgm:pt modelId="{E9DD65BB-F7F1-446D-81C7-15DBE00DCA14}">
      <dgm:prSet/>
      <dgm:spPr/>
      <dgm:t>
        <a:bodyPr/>
        <a:lstStyle/>
        <a:p>
          <a:r>
            <a:rPr lang="en-US" b="0" i="0" baseline="0" dirty="0"/>
            <a:t>Know that the </a:t>
          </a:r>
          <a:r>
            <a:rPr lang="en-US" b="0" i="0" baseline="0" dirty="0" err="1">
              <a:hlinkClick xmlns:r="http://schemas.openxmlformats.org/officeDocument/2006/relationships" r:id="rId5"/>
            </a:rPr>
            <a:t>Volops</a:t>
          </a:r>
          <a:r>
            <a:rPr lang="en-US" b="0" i="0" baseline="0" dirty="0">
              <a:hlinkClick xmlns:r="http://schemas.openxmlformats.org/officeDocument/2006/relationships" r:id="rId5"/>
            </a:rPr>
            <a:t> Staff </a:t>
          </a:r>
          <a:r>
            <a:rPr lang="en-US" b="0" i="0" baseline="0" dirty="0"/>
            <a:t>is here to help!</a:t>
          </a:r>
          <a:endParaRPr lang="en-US" dirty="0"/>
        </a:p>
      </dgm:t>
    </dgm:pt>
    <dgm:pt modelId="{76188B03-5360-4614-BDC8-19988C02BBB0}" type="parTrans" cxnId="{D68AE80E-E086-44EB-A7BB-F7EC8E407718}">
      <dgm:prSet/>
      <dgm:spPr/>
      <dgm:t>
        <a:bodyPr/>
        <a:lstStyle/>
        <a:p>
          <a:endParaRPr lang="en-US"/>
        </a:p>
      </dgm:t>
    </dgm:pt>
    <dgm:pt modelId="{5A432F52-D2F8-4C85-9440-72939D41687E}" type="sibTrans" cxnId="{D68AE80E-E086-44EB-A7BB-F7EC8E407718}">
      <dgm:prSet/>
      <dgm:spPr/>
      <dgm:t>
        <a:bodyPr/>
        <a:lstStyle/>
        <a:p>
          <a:endParaRPr lang="en-US"/>
        </a:p>
      </dgm:t>
    </dgm:pt>
    <dgm:pt modelId="{5ABBCFA9-11B2-49E0-A2DD-252E56448A1B}" type="pres">
      <dgm:prSet presAssocID="{341C8579-5E04-4415-A188-8005B8B992B3}" presName="root" presStyleCnt="0">
        <dgm:presLayoutVars>
          <dgm:dir/>
          <dgm:resizeHandles val="exact"/>
        </dgm:presLayoutVars>
      </dgm:prSet>
      <dgm:spPr/>
    </dgm:pt>
    <dgm:pt modelId="{70F402A7-1194-4EE4-A314-80B921492DB2}" type="pres">
      <dgm:prSet presAssocID="{00FE739C-D3BE-488F-9CBC-DA737546C31A}" presName="compNode" presStyleCnt="0"/>
      <dgm:spPr/>
    </dgm:pt>
    <dgm:pt modelId="{C9C83388-FEA1-4A6B-A80B-8F5362788E64}" type="pres">
      <dgm:prSet presAssocID="{00FE739C-D3BE-488F-9CBC-DA737546C31A}" presName="bgRect" presStyleLbl="bgShp" presStyleIdx="0" presStyleCnt="3"/>
      <dgm:spPr/>
    </dgm:pt>
    <dgm:pt modelId="{4BA57312-3A72-48E0-9DFC-D693C21C34E3}" type="pres">
      <dgm:prSet presAssocID="{00FE739C-D3BE-488F-9CBC-DA737546C31A}" presName="iconRect" presStyleLbl="node1" presStyleIdx="0"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Head with Gears"/>
        </a:ext>
      </dgm:extLst>
    </dgm:pt>
    <dgm:pt modelId="{77450E05-8769-49F1-BF48-8F69D272804F}" type="pres">
      <dgm:prSet presAssocID="{00FE739C-D3BE-488F-9CBC-DA737546C31A}" presName="spaceRect" presStyleCnt="0"/>
      <dgm:spPr/>
    </dgm:pt>
    <dgm:pt modelId="{0DF3A9C7-FEE8-4ABE-91D0-5549F581C500}" type="pres">
      <dgm:prSet presAssocID="{00FE739C-D3BE-488F-9CBC-DA737546C31A}" presName="parTx" presStyleLbl="revTx" presStyleIdx="0" presStyleCnt="3">
        <dgm:presLayoutVars>
          <dgm:chMax val="0"/>
          <dgm:chPref val="0"/>
        </dgm:presLayoutVars>
      </dgm:prSet>
      <dgm:spPr/>
    </dgm:pt>
    <dgm:pt modelId="{7E1FB0CF-AFA1-453A-93BD-49A5D961CC1B}" type="pres">
      <dgm:prSet presAssocID="{25225211-E04B-4707-A018-0ECA2FA6534C}" presName="sibTrans" presStyleCnt="0"/>
      <dgm:spPr/>
    </dgm:pt>
    <dgm:pt modelId="{D1C3D600-2AEC-4B2B-8A55-9F95D4508EB8}" type="pres">
      <dgm:prSet presAssocID="{9FA13C16-1D75-4B4F-8211-A7E5FAB0D37A}" presName="compNode" presStyleCnt="0"/>
      <dgm:spPr/>
    </dgm:pt>
    <dgm:pt modelId="{B84C227D-2A63-4BB6-93A2-B2711DC25347}" type="pres">
      <dgm:prSet presAssocID="{9FA13C16-1D75-4B4F-8211-A7E5FAB0D37A}" presName="bgRect" presStyleLbl="bgShp" presStyleIdx="1" presStyleCnt="3"/>
      <dgm:spPr/>
    </dgm:pt>
    <dgm:pt modelId="{65B18824-BA4B-4506-B2E2-52C5BD67F6DB}" type="pres">
      <dgm:prSet presAssocID="{9FA13C16-1D75-4B4F-8211-A7E5FAB0D37A}" presName="iconRect" presStyleLbl="node1" presStyleIdx="1" presStyleCnt="3"/>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Meeting"/>
        </a:ext>
      </dgm:extLst>
    </dgm:pt>
    <dgm:pt modelId="{D76F97BD-F169-4090-B767-DF1382ECC843}" type="pres">
      <dgm:prSet presAssocID="{9FA13C16-1D75-4B4F-8211-A7E5FAB0D37A}" presName="spaceRect" presStyleCnt="0"/>
      <dgm:spPr/>
    </dgm:pt>
    <dgm:pt modelId="{6748FD80-7A92-4D77-98B2-E6F0F0BBD455}" type="pres">
      <dgm:prSet presAssocID="{9FA13C16-1D75-4B4F-8211-A7E5FAB0D37A}" presName="parTx" presStyleLbl="revTx" presStyleIdx="1" presStyleCnt="3">
        <dgm:presLayoutVars>
          <dgm:chMax val="0"/>
          <dgm:chPref val="0"/>
        </dgm:presLayoutVars>
      </dgm:prSet>
      <dgm:spPr/>
    </dgm:pt>
    <dgm:pt modelId="{F17EE51E-60BC-46C2-A630-E244CB779029}" type="pres">
      <dgm:prSet presAssocID="{F0CBE63E-CB2C-4164-8862-FAD44DCFED95}" presName="sibTrans" presStyleCnt="0"/>
      <dgm:spPr/>
    </dgm:pt>
    <dgm:pt modelId="{C0759A4B-1025-466B-80F2-17B817A16F74}" type="pres">
      <dgm:prSet presAssocID="{E9DD65BB-F7F1-446D-81C7-15DBE00DCA14}" presName="compNode" presStyleCnt="0"/>
      <dgm:spPr/>
    </dgm:pt>
    <dgm:pt modelId="{4EB3A3DF-2EA9-4F91-B2B0-5F0808A02A30}" type="pres">
      <dgm:prSet presAssocID="{E9DD65BB-F7F1-446D-81C7-15DBE00DCA14}" presName="bgRect" presStyleLbl="bgShp" presStyleIdx="2" presStyleCnt="3"/>
      <dgm:spPr/>
    </dgm:pt>
    <dgm:pt modelId="{1B483F3E-1D72-4E37-9DD1-358D4D2C35DF}" type="pres">
      <dgm:prSet presAssocID="{E9DD65BB-F7F1-446D-81C7-15DBE00DCA14}" presName="iconRect" presStyleLbl="node1" presStyleIdx="2" presStyleCnt="3"/>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dgm:spPr>
      <dgm:extLst>
        <a:ext uri="{E40237B7-FDA0-4F09-8148-C483321AD2D9}">
          <dgm14:cNvPr xmlns:dgm14="http://schemas.microsoft.com/office/drawing/2010/diagram" id="0" name="" descr="Group of People"/>
        </a:ext>
      </dgm:extLst>
    </dgm:pt>
    <dgm:pt modelId="{7779FAC5-52D4-4D01-9B51-45E709369214}" type="pres">
      <dgm:prSet presAssocID="{E9DD65BB-F7F1-446D-81C7-15DBE00DCA14}" presName="spaceRect" presStyleCnt="0"/>
      <dgm:spPr/>
    </dgm:pt>
    <dgm:pt modelId="{9FCD6DC3-D116-40C6-97F0-7C1C1FA67022}" type="pres">
      <dgm:prSet presAssocID="{E9DD65BB-F7F1-446D-81C7-15DBE00DCA14}" presName="parTx" presStyleLbl="revTx" presStyleIdx="2" presStyleCnt="3">
        <dgm:presLayoutVars>
          <dgm:chMax val="0"/>
          <dgm:chPref val="0"/>
        </dgm:presLayoutVars>
      </dgm:prSet>
      <dgm:spPr/>
    </dgm:pt>
  </dgm:ptLst>
  <dgm:cxnLst>
    <dgm:cxn modelId="{D68AE80E-E086-44EB-A7BB-F7EC8E407718}" srcId="{341C8579-5E04-4415-A188-8005B8B992B3}" destId="{E9DD65BB-F7F1-446D-81C7-15DBE00DCA14}" srcOrd="2" destOrd="0" parTransId="{76188B03-5360-4614-BDC8-19988C02BBB0}" sibTransId="{5A432F52-D2F8-4C85-9440-72939D41687E}"/>
    <dgm:cxn modelId="{26B12A44-D903-4FCE-92F6-5F559AE60408}" type="presOf" srcId="{341C8579-5E04-4415-A188-8005B8B992B3}" destId="{5ABBCFA9-11B2-49E0-A2DD-252E56448A1B}" srcOrd="0" destOrd="0" presId="urn:microsoft.com/office/officeart/2018/2/layout/IconVerticalSolidList"/>
    <dgm:cxn modelId="{20844553-230E-43BB-ACF1-7504435997F5}" srcId="{341C8579-5E04-4415-A188-8005B8B992B3}" destId="{00FE739C-D3BE-488F-9CBC-DA737546C31A}" srcOrd="0" destOrd="0" parTransId="{34F46A2D-66D2-49DD-940B-F25054505584}" sibTransId="{25225211-E04B-4707-A018-0ECA2FA6534C}"/>
    <dgm:cxn modelId="{AF282F94-61C3-4597-9894-BC18AAEE815B}" srcId="{341C8579-5E04-4415-A188-8005B8B992B3}" destId="{9FA13C16-1D75-4B4F-8211-A7E5FAB0D37A}" srcOrd="1" destOrd="0" parTransId="{31921B09-F682-44E4-9F5C-CD6A744CBC3C}" sibTransId="{F0CBE63E-CB2C-4164-8862-FAD44DCFED95}"/>
    <dgm:cxn modelId="{D5DA0A99-5235-4CA8-B49A-513B2C814603}" type="presOf" srcId="{E9DD65BB-F7F1-446D-81C7-15DBE00DCA14}" destId="{9FCD6DC3-D116-40C6-97F0-7C1C1FA67022}" srcOrd="0" destOrd="0" presId="urn:microsoft.com/office/officeart/2018/2/layout/IconVerticalSolidList"/>
    <dgm:cxn modelId="{2BD59BA1-C2B6-484A-B045-F4592EC0A4F6}" type="presOf" srcId="{9FA13C16-1D75-4B4F-8211-A7E5FAB0D37A}" destId="{6748FD80-7A92-4D77-98B2-E6F0F0BBD455}" srcOrd="0" destOrd="0" presId="urn:microsoft.com/office/officeart/2018/2/layout/IconVerticalSolidList"/>
    <dgm:cxn modelId="{F071D2A3-66B5-49E6-B15F-CAD150EEA104}" type="presOf" srcId="{00FE739C-D3BE-488F-9CBC-DA737546C31A}" destId="{0DF3A9C7-FEE8-4ABE-91D0-5549F581C500}" srcOrd="0" destOrd="0" presId="urn:microsoft.com/office/officeart/2018/2/layout/IconVerticalSolidList"/>
    <dgm:cxn modelId="{14609EB2-9324-40B7-B6DD-73EC5D34CC66}" type="presParOf" srcId="{5ABBCFA9-11B2-49E0-A2DD-252E56448A1B}" destId="{70F402A7-1194-4EE4-A314-80B921492DB2}" srcOrd="0" destOrd="0" presId="urn:microsoft.com/office/officeart/2018/2/layout/IconVerticalSolidList"/>
    <dgm:cxn modelId="{FBBFE1A2-6419-4A99-934C-87BD4ED59A3F}" type="presParOf" srcId="{70F402A7-1194-4EE4-A314-80B921492DB2}" destId="{C9C83388-FEA1-4A6B-A80B-8F5362788E64}" srcOrd="0" destOrd="0" presId="urn:microsoft.com/office/officeart/2018/2/layout/IconVerticalSolidList"/>
    <dgm:cxn modelId="{93FA16E4-E3AF-474F-B2D4-1F51B177A6AA}" type="presParOf" srcId="{70F402A7-1194-4EE4-A314-80B921492DB2}" destId="{4BA57312-3A72-48E0-9DFC-D693C21C34E3}" srcOrd="1" destOrd="0" presId="urn:microsoft.com/office/officeart/2018/2/layout/IconVerticalSolidList"/>
    <dgm:cxn modelId="{CCC37BE2-35FF-41BF-A9D3-03EDD6F86E40}" type="presParOf" srcId="{70F402A7-1194-4EE4-A314-80B921492DB2}" destId="{77450E05-8769-49F1-BF48-8F69D272804F}" srcOrd="2" destOrd="0" presId="urn:microsoft.com/office/officeart/2018/2/layout/IconVerticalSolidList"/>
    <dgm:cxn modelId="{B08F1245-2D31-44B2-9F06-71C123A0473E}" type="presParOf" srcId="{70F402A7-1194-4EE4-A314-80B921492DB2}" destId="{0DF3A9C7-FEE8-4ABE-91D0-5549F581C500}" srcOrd="3" destOrd="0" presId="urn:microsoft.com/office/officeart/2018/2/layout/IconVerticalSolidList"/>
    <dgm:cxn modelId="{5573B2B5-DB0B-4CFF-8DB0-FFF70D2516BF}" type="presParOf" srcId="{5ABBCFA9-11B2-49E0-A2DD-252E56448A1B}" destId="{7E1FB0CF-AFA1-453A-93BD-49A5D961CC1B}" srcOrd="1" destOrd="0" presId="urn:microsoft.com/office/officeart/2018/2/layout/IconVerticalSolidList"/>
    <dgm:cxn modelId="{FDD4496E-199E-4047-8476-771921BBAA69}" type="presParOf" srcId="{5ABBCFA9-11B2-49E0-A2DD-252E56448A1B}" destId="{D1C3D600-2AEC-4B2B-8A55-9F95D4508EB8}" srcOrd="2" destOrd="0" presId="urn:microsoft.com/office/officeart/2018/2/layout/IconVerticalSolidList"/>
    <dgm:cxn modelId="{075FF1D1-260F-4B61-98BA-605AA2441B8E}" type="presParOf" srcId="{D1C3D600-2AEC-4B2B-8A55-9F95D4508EB8}" destId="{B84C227D-2A63-4BB6-93A2-B2711DC25347}" srcOrd="0" destOrd="0" presId="urn:microsoft.com/office/officeart/2018/2/layout/IconVerticalSolidList"/>
    <dgm:cxn modelId="{DE81AAB6-B7A5-4C15-921F-18244930D9C7}" type="presParOf" srcId="{D1C3D600-2AEC-4B2B-8A55-9F95D4508EB8}" destId="{65B18824-BA4B-4506-B2E2-52C5BD67F6DB}" srcOrd="1" destOrd="0" presId="urn:microsoft.com/office/officeart/2018/2/layout/IconVerticalSolidList"/>
    <dgm:cxn modelId="{9DD528A0-9B5C-4BD1-932B-83B0E290C5B8}" type="presParOf" srcId="{D1C3D600-2AEC-4B2B-8A55-9F95D4508EB8}" destId="{D76F97BD-F169-4090-B767-DF1382ECC843}" srcOrd="2" destOrd="0" presId="urn:microsoft.com/office/officeart/2018/2/layout/IconVerticalSolidList"/>
    <dgm:cxn modelId="{3C52443D-B522-4D0C-B32B-CC8E0F80DF1E}" type="presParOf" srcId="{D1C3D600-2AEC-4B2B-8A55-9F95D4508EB8}" destId="{6748FD80-7A92-4D77-98B2-E6F0F0BBD455}" srcOrd="3" destOrd="0" presId="urn:microsoft.com/office/officeart/2018/2/layout/IconVerticalSolidList"/>
    <dgm:cxn modelId="{7D99AD08-85B4-46B5-9047-E186A16E96A0}" type="presParOf" srcId="{5ABBCFA9-11B2-49E0-A2DD-252E56448A1B}" destId="{F17EE51E-60BC-46C2-A630-E244CB779029}" srcOrd="3" destOrd="0" presId="urn:microsoft.com/office/officeart/2018/2/layout/IconVerticalSolidList"/>
    <dgm:cxn modelId="{B828F20F-74FD-4880-B44C-F43EB719D360}" type="presParOf" srcId="{5ABBCFA9-11B2-49E0-A2DD-252E56448A1B}" destId="{C0759A4B-1025-466B-80F2-17B817A16F74}" srcOrd="4" destOrd="0" presId="urn:microsoft.com/office/officeart/2018/2/layout/IconVerticalSolidList"/>
    <dgm:cxn modelId="{445740D8-A5D2-4481-A9FC-8213BDEE90F2}" type="presParOf" srcId="{C0759A4B-1025-466B-80F2-17B817A16F74}" destId="{4EB3A3DF-2EA9-4F91-B2B0-5F0808A02A30}" srcOrd="0" destOrd="0" presId="urn:microsoft.com/office/officeart/2018/2/layout/IconVerticalSolidList"/>
    <dgm:cxn modelId="{ED512B70-8C47-4F24-BCD7-1E4DCE044C1E}" type="presParOf" srcId="{C0759A4B-1025-466B-80F2-17B817A16F74}" destId="{1B483F3E-1D72-4E37-9DD1-358D4D2C35DF}" srcOrd="1" destOrd="0" presId="urn:microsoft.com/office/officeart/2018/2/layout/IconVerticalSolidList"/>
    <dgm:cxn modelId="{B8282893-A892-4B26-B7EC-C829C04B6FF8}" type="presParOf" srcId="{C0759A4B-1025-466B-80F2-17B817A16F74}" destId="{7779FAC5-52D4-4D01-9B51-45E709369214}" srcOrd="2" destOrd="0" presId="urn:microsoft.com/office/officeart/2018/2/layout/IconVerticalSolidList"/>
    <dgm:cxn modelId="{6C561023-C9B1-4209-B2BD-FA6CE2A0909D}" type="presParOf" srcId="{C0759A4B-1025-466B-80F2-17B817A16F74}" destId="{9FCD6DC3-D116-40C6-97F0-7C1C1FA6702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87AED-C8DB-4AD2-A461-C10CD18FE964}">
      <dsp:nvSpPr>
        <dsp:cNvPr id="0" name=""/>
        <dsp:cNvSpPr/>
      </dsp:nvSpPr>
      <dsp:spPr>
        <a:xfrm>
          <a:off x="1083869" y="528869"/>
          <a:ext cx="1485967" cy="14859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59886BD-D0B3-4597-A28E-71CDBA20A13F}">
      <dsp:nvSpPr>
        <dsp:cNvPr id="0" name=""/>
        <dsp:cNvSpPr/>
      </dsp:nvSpPr>
      <dsp:spPr>
        <a:xfrm>
          <a:off x="175778" y="2496434"/>
          <a:ext cx="3302149" cy="124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latin typeface="Mrs Eaves OT"/>
            </a:rPr>
            <a:t>1. Identify a national network of shared priority waters for native and wild trout and salmon and take strategic action to care for and recover them.</a:t>
          </a:r>
        </a:p>
      </dsp:txBody>
      <dsp:txXfrm>
        <a:off x="175778" y="2496434"/>
        <a:ext cx="3302149" cy="1241894"/>
      </dsp:txXfrm>
    </dsp:sp>
    <dsp:sp modelId="{26B84422-C280-4E72-89A1-E94962AB3632}">
      <dsp:nvSpPr>
        <dsp:cNvPr id="0" name=""/>
        <dsp:cNvSpPr/>
      </dsp:nvSpPr>
      <dsp:spPr>
        <a:xfrm>
          <a:off x="4963895" y="528869"/>
          <a:ext cx="1485967" cy="14859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7174E4F-6A6D-4955-B9B8-5ABF841DF73E}">
      <dsp:nvSpPr>
        <dsp:cNvPr id="0" name=""/>
        <dsp:cNvSpPr/>
      </dsp:nvSpPr>
      <dsp:spPr>
        <a:xfrm>
          <a:off x="4055804" y="2496434"/>
          <a:ext cx="3302149" cy="124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latin typeface="Mrs Eaves OT"/>
            </a:rPr>
            <a:t>2. Inspire a diverse corps of staff, volunteers, and partners to advocate for and participate in the care and recovery of our lands and waters.</a:t>
          </a:r>
        </a:p>
      </dsp:txBody>
      <dsp:txXfrm>
        <a:off x="4055804" y="2496434"/>
        <a:ext cx="3302149" cy="1241894"/>
      </dsp:txXfrm>
    </dsp:sp>
    <dsp:sp modelId="{8E11DFC9-F7AF-4D1B-9D7A-0FADCD247213}">
      <dsp:nvSpPr>
        <dsp:cNvPr id="0" name=""/>
        <dsp:cNvSpPr/>
      </dsp:nvSpPr>
      <dsp:spPr>
        <a:xfrm>
          <a:off x="8843921" y="528869"/>
          <a:ext cx="1485967" cy="148596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7233EEA-4FD4-4415-B2BE-76814691662D}">
      <dsp:nvSpPr>
        <dsp:cNvPr id="0" name=""/>
        <dsp:cNvSpPr/>
      </dsp:nvSpPr>
      <dsp:spPr>
        <a:xfrm>
          <a:off x="7935830" y="2496434"/>
          <a:ext cx="3302149" cy="124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latin typeface="Mrs Eaves OT"/>
            </a:rPr>
            <a:t>3. Invest in systems and people—staff, volunteers, and partners—so we have the tools, technology, training, and resources necessary to achieve our shared goals. </a:t>
          </a:r>
        </a:p>
      </dsp:txBody>
      <dsp:txXfrm>
        <a:off x="7935830" y="2496434"/>
        <a:ext cx="3302149" cy="12418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C615DE-187A-4D3C-8516-E16F9E9721F6}">
      <dsp:nvSpPr>
        <dsp:cNvPr id="0" name=""/>
        <dsp:cNvSpPr/>
      </dsp:nvSpPr>
      <dsp:spPr>
        <a:xfrm>
          <a:off x="0" y="1007020"/>
          <a:ext cx="10160000"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What is the </a:t>
          </a:r>
          <a:r>
            <a:rPr lang="en-US" sz="2300" b="1" kern="1200"/>
            <a:t>vision</a:t>
          </a:r>
          <a:r>
            <a:rPr lang="en-US" sz="2300" kern="1200"/>
            <a:t> for your chapter or council in the next 3-5 years?</a:t>
          </a:r>
        </a:p>
      </dsp:txBody>
      <dsp:txXfrm>
        <a:off x="26930" y="1033950"/>
        <a:ext cx="10106140" cy="497795"/>
      </dsp:txXfrm>
    </dsp:sp>
    <dsp:sp modelId="{1D1B64BB-7E91-4145-9695-94F429D4FF2F}">
      <dsp:nvSpPr>
        <dsp:cNvPr id="0" name=""/>
        <dsp:cNvSpPr/>
      </dsp:nvSpPr>
      <dsp:spPr>
        <a:xfrm>
          <a:off x="0" y="1624915"/>
          <a:ext cx="10160000"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What </a:t>
          </a:r>
          <a:r>
            <a:rPr lang="en-US" sz="2300" b="1" kern="1200"/>
            <a:t>goals</a:t>
          </a:r>
          <a:r>
            <a:rPr lang="en-US" sz="2300" kern="1200"/>
            <a:t> can you set for your chapter based on the new strategic plan?</a:t>
          </a:r>
        </a:p>
      </dsp:txBody>
      <dsp:txXfrm>
        <a:off x="26930" y="1651845"/>
        <a:ext cx="10106140" cy="497795"/>
      </dsp:txXfrm>
    </dsp:sp>
    <dsp:sp modelId="{B95A4D81-5C34-4CAE-8BF4-FD0792178F90}">
      <dsp:nvSpPr>
        <dsp:cNvPr id="0" name=""/>
        <dsp:cNvSpPr/>
      </dsp:nvSpPr>
      <dsp:spPr>
        <a:xfrm>
          <a:off x="0" y="2242810"/>
          <a:ext cx="10160000"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What are the </a:t>
          </a:r>
          <a:r>
            <a:rPr lang="en-US" sz="2300" b="1" kern="1200"/>
            <a:t>specific tasks </a:t>
          </a:r>
          <a:r>
            <a:rPr lang="en-US" sz="2300" kern="1200"/>
            <a:t>that need to be accomplished to achieve these goals?</a:t>
          </a:r>
        </a:p>
      </dsp:txBody>
      <dsp:txXfrm>
        <a:off x="26930" y="2269740"/>
        <a:ext cx="10106140" cy="497795"/>
      </dsp:txXfrm>
    </dsp:sp>
    <dsp:sp modelId="{E6EB6F06-E79B-496B-BC65-217DAC92AE95}">
      <dsp:nvSpPr>
        <dsp:cNvPr id="0" name=""/>
        <dsp:cNvSpPr/>
      </dsp:nvSpPr>
      <dsp:spPr>
        <a:xfrm>
          <a:off x="0" y="2860705"/>
          <a:ext cx="10160000"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What </a:t>
          </a:r>
          <a:r>
            <a:rPr lang="en-US" sz="2300" b="1" kern="1200"/>
            <a:t>skill sets </a:t>
          </a:r>
          <a:r>
            <a:rPr lang="en-US" sz="2300" kern="1200"/>
            <a:t>do these tasks require?  </a:t>
          </a:r>
        </a:p>
      </dsp:txBody>
      <dsp:txXfrm>
        <a:off x="26930" y="2887635"/>
        <a:ext cx="10106140" cy="497795"/>
      </dsp:txXfrm>
    </dsp:sp>
    <dsp:sp modelId="{259AEBA5-B707-4210-AEAA-CD2B22546F03}">
      <dsp:nvSpPr>
        <dsp:cNvPr id="0" name=""/>
        <dsp:cNvSpPr/>
      </dsp:nvSpPr>
      <dsp:spPr>
        <a:xfrm>
          <a:off x="0" y="3478600"/>
          <a:ext cx="10160000"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What are the </a:t>
          </a:r>
          <a:r>
            <a:rPr lang="en-US" sz="2300" b="1" kern="1200"/>
            <a:t>gaps</a:t>
          </a:r>
          <a:r>
            <a:rPr lang="en-US" sz="2300" kern="1200"/>
            <a:t> in your current leadership team based on the skills needed?</a:t>
          </a:r>
        </a:p>
      </dsp:txBody>
      <dsp:txXfrm>
        <a:off x="26930" y="3505530"/>
        <a:ext cx="10106140" cy="4977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C83388-FEA1-4A6B-A80B-8F5362788E64}">
      <dsp:nvSpPr>
        <dsp:cNvPr id="0" name=""/>
        <dsp:cNvSpPr/>
      </dsp:nvSpPr>
      <dsp:spPr>
        <a:xfrm>
          <a:off x="0" y="520"/>
          <a:ext cx="11413759" cy="12189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A57312-3A72-48E0-9DFC-D693C21C34E3}">
      <dsp:nvSpPr>
        <dsp:cNvPr id="0" name=""/>
        <dsp:cNvSpPr/>
      </dsp:nvSpPr>
      <dsp:spPr>
        <a:xfrm>
          <a:off x="368717" y="274773"/>
          <a:ext cx="670396" cy="6703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DF3A9C7-FEE8-4ABE-91D0-5549F581C500}">
      <dsp:nvSpPr>
        <dsp:cNvPr id="0" name=""/>
        <dsp:cNvSpPr/>
      </dsp:nvSpPr>
      <dsp:spPr>
        <a:xfrm>
          <a:off x="1407831" y="520"/>
          <a:ext cx="10005927" cy="1218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000" tIns="129000" rIns="129000" bIns="129000" numCol="1" spcCol="1270" anchor="ctr" anchorCtr="0">
          <a:noAutofit/>
        </a:bodyPr>
        <a:lstStyle/>
        <a:p>
          <a:pPr marL="0" lvl="0" indent="0" algn="l" defTabSz="1111250">
            <a:lnSpc>
              <a:spcPct val="90000"/>
            </a:lnSpc>
            <a:spcBef>
              <a:spcPct val="0"/>
            </a:spcBef>
            <a:spcAft>
              <a:spcPct val="35000"/>
            </a:spcAft>
            <a:buNone/>
          </a:pPr>
          <a:r>
            <a:rPr lang="en-US" sz="2500" b="0" i="0" kern="1200" baseline="0" dirty="0"/>
            <a:t>Understand </a:t>
          </a:r>
          <a:r>
            <a:rPr lang="en-US" sz="2500" kern="1200" dirty="0"/>
            <a:t>how to use the </a:t>
          </a:r>
          <a:r>
            <a:rPr lang="en-US" sz="2500" kern="1200" dirty="0">
              <a:hlinkClick xmlns:r="http://schemas.openxmlformats.org/officeDocument/2006/relationships" r:id="rId3"/>
            </a:rPr>
            <a:t>Leader’s Only Section</a:t>
          </a:r>
          <a:endParaRPr lang="en-US" sz="2500" kern="1200" dirty="0"/>
        </a:p>
      </dsp:txBody>
      <dsp:txXfrm>
        <a:off x="1407831" y="520"/>
        <a:ext cx="10005927" cy="1218902"/>
      </dsp:txXfrm>
    </dsp:sp>
    <dsp:sp modelId="{B84C227D-2A63-4BB6-93A2-B2711DC25347}">
      <dsp:nvSpPr>
        <dsp:cNvPr id="0" name=""/>
        <dsp:cNvSpPr/>
      </dsp:nvSpPr>
      <dsp:spPr>
        <a:xfrm>
          <a:off x="0" y="1524148"/>
          <a:ext cx="11413759" cy="12189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B18824-BA4B-4506-B2E2-52C5BD67F6DB}">
      <dsp:nvSpPr>
        <dsp:cNvPr id="0" name=""/>
        <dsp:cNvSpPr/>
      </dsp:nvSpPr>
      <dsp:spPr>
        <a:xfrm>
          <a:off x="368717" y="1798401"/>
          <a:ext cx="670396" cy="670396"/>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748FD80-7A92-4D77-98B2-E6F0F0BBD455}">
      <dsp:nvSpPr>
        <dsp:cNvPr id="0" name=""/>
        <dsp:cNvSpPr/>
      </dsp:nvSpPr>
      <dsp:spPr>
        <a:xfrm>
          <a:off x="1407831" y="1524148"/>
          <a:ext cx="10005927" cy="1218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000" tIns="129000" rIns="129000" bIns="129000" numCol="1" spcCol="1270" anchor="ctr" anchorCtr="0">
          <a:noAutofit/>
        </a:bodyPr>
        <a:lstStyle/>
        <a:p>
          <a:pPr marL="0" lvl="0" indent="0" algn="l" defTabSz="1111250">
            <a:lnSpc>
              <a:spcPct val="90000"/>
            </a:lnSpc>
            <a:spcBef>
              <a:spcPct val="0"/>
            </a:spcBef>
            <a:spcAft>
              <a:spcPct val="35000"/>
            </a:spcAft>
            <a:buNone/>
          </a:pPr>
          <a:r>
            <a:rPr lang="en-US" sz="2500" kern="1200" dirty="0"/>
            <a:t>Refer to the </a:t>
          </a:r>
          <a:r>
            <a:rPr lang="en-US" sz="2500" kern="1200" dirty="0">
              <a:hlinkClick xmlns:r="http://schemas.openxmlformats.org/officeDocument/2006/relationships" r:id="rId6"/>
            </a:rPr>
            <a:t>Tacklebox</a:t>
          </a:r>
          <a:r>
            <a:rPr lang="en-US" sz="2500" kern="1200" dirty="0"/>
            <a:t>, </a:t>
          </a:r>
          <a:r>
            <a:rPr lang="en-US" sz="2500" kern="1200" dirty="0">
              <a:hlinkClick xmlns:r="http://schemas.openxmlformats.org/officeDocument/2006/relationships" r:id="rId7"/>
            </a:rPr>
            <a:t>Leadership Manual</a:t>
          </a:r>
          <a:r>
            <a:rPr lang="en-US" sz="2500" kern="1200" dirty="0"/>
            <a:t>, and </a:t>
          </a:r>
          <a:r>
            <a:rPr lang="en-US" sz="2500" kern="1200" dirty="0">
              <a:hlinkClick xmlns:r="http://schemas.openxmlformats.org/officeDocument/2006/relationships" r:id="rId8"/>
            </a:rPr>
            <a:t>Online Forum </a:t>
          </a:r>
          <a:r>
            <a:rPr lang="en-US" sz="2500" kern="1200" dirty="0"/>
            <a:t>when you have questions</a:t>
          </a:r>
        </a:p>
      </dsp:txBody>
      <dsp:txXfrm>
        <a:off x="1407831" y="1524148"/>
        <a:ext cx="10005927" cy="1218902"/>
      </dsp:txXfrm>
    </dsp:sp>
    <dsp:sp modelId="{4EB3A3DF-2EA9-4F91-B2B0-5F0808A02A30}">
      <dsp:nvSpPr>
        <dsp:cNvPr id="0" name=""/>
        <dsp:cNvSpPr/>
      </dsp:nvSpPr>
      <dsp:spPr>
        <a:xfrm>
          <a:off x="0" y="3047776"/>
          <a:ext cx="11413759" cy="12189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483F3E-1D72-4E37-9DD1-358D4D2C35DF}">
      <dsp:nvSpPr>
        <dsp:cNvPr id="0" name=""/>
        <dsp:cNvSpPr/>
      </dsp:nvSpPr>
      <dsp:spPr>
        <a:xfrm>
          <a:off x="368717" y="3322029"/>
          <a:ext cx="670396" cy="67039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FCD6DC3-D116-40C6-97F0-7C1C1FA67022}">
      <dsp:nvSpPr>
        <dsp:cNvPr id="0" name=""/>
        <dsp:cNvSpPr/>
      </dsp:nvSpPr>
      <dsp:spPr>
        <a:xfrm>
          <a:off x="1407831" y="3047776"/>
          <a:ext cx="10005927" cy="1218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000" tIns="129000" rIns="129000" bIns="129000" numCol="1" spcCol="1270" anchor="ctr" anchorCtr="0">
          <a:noAutofit/>
        </a:bodyPr>
        <a:lstStyle/>
        <a:p>
          <a:pPr marL="0" lvl="0" indent="0" algn="l" defTabSz="1111250">
            <a:lnSpc>
              <a:spcPct val="90000"/>
            </a:lnSpc>
            <a:spcBef>
              <a:spcPct val="0"/>
            </a:spcBef>
            <a:spcAft>
              <a:spcPct val="35000"/>
            </a:spcAft>
            <a:buNone/>
          </a:pPr>
          <a:r>
            <a:rPr lang="en-US" sz="2500" b="0" i="0" kern="1200" baseline="0" dirty="0"/>
            <a:t>Know that the </a:t>
          </a:r>
          <a:r>
            <a:rPr lang="en-US" sz="2500" b="0" i="0" kern="1200" baseline="0" dirty="0" err="1">
              <a:hlinkClick xmlns:r="http://schemas.openxmlformats.org/officeDocument/2006/relationships" r:id="rId11"/>
            </a:rPr>
            <a:t>Volops</a:t>
          </a:r>
          <a:r>
            <a:rPr lang="en-US" sz="2500" b="0" i="0" kern="1200" baseline="0" dirty="0">
              <a:hlinkClick xmlns:r="http://schemas.openxmlformats.org/officeDocument/2006/relationships" r:id="rId11"/>
            </a:rPr>
            <a:t> Staff </a:t>
          </a:r>
          <a:r>
            <a:rPr lang="en-US" sz="2500" b="0" i="0" kern="1200" baseline="0" dirty="0"/>
            <a:t>is here to help!</a:t>
          </a:r>
          <a:endParaRPr lang="en-US" sz="2500" kern="1200" dirty="0"/>
        </a:p>
      </dsp:txBody>
      <dsp:txXfrm>
        <a:off x="1407831" y="3047776"/>
        <a:ext cx="10005927" cy="1218902"/>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0.77397</cdr:x>
      <cdr:y>0.89634</cdr:y>
    </cdr:from>
    <cdr:to>
      <cdr:x>0.97514</cdr:x>
      <cdr:y>0.97446</cdr:y>
    </cdr:to>
    <cdr:sp macro="" textlink="">
      <cdr:nvSpPr>
        <cdr:cNvPr id="2" name="TextBox 1">
          <a:extLst xmlns:a="http://schemas.openxmlformats.org/drawingml/2006/main">
            <a:ext uri="{FF2B5EF4-FFF2-40B4-BE49-F238E27FC236}">
              <a16:creationId xmlns:a16="http://schemas.microsoft.com/office/drawing/2014/main" id="{4552835B-C29A-44DD-6340-1FF020B43319}"/>
            </a:ext>
          </a:extLst>
        </cdr:cNvPr>
        <cdr:cNvSpPr txBox="1"/>
      </cdr:nvSpPr>
      <cdr:spPr>
        <a:xfrm xmlns:a="http://schemas.openxmlformats.org/drawingml/2006/main">
          <a:off x="7118505" y="3858994"/>
          <a:ext cx="1850235" cy="33635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latin typeface="Georgia" panose="02040502050405020303" pitchFamily="18" charset="0"/>
            </a:rPr>
            <a:t>Chapter Outreach Activities</a:t>
          </a:r>
        </a:p>
      </cdr:txBody>
    </cdr:sp>
  </cdr:relSizeAnchor>
  <cdr:relSizeAnchor xmlns:cdr="http://schemas.openxmlformats.org/drawingml/2006/chartDrawing">
    <cdr:from>
      <cdr:x>0.58575</cdr:x>
      <cdr:y>0.90051</cdr:y>
    </cdr:from>
    <cdr:to>
      <cdr:x>0.90622</cdr:x>
      <cdr:y>0.97864</cdr:y>
    </cdr:to>
    <cdr:sp macro="" textlink="">
      <cdr:nvSpPr>
        <cdr:cNvPr id="3" name="TextBox 1">
          <a:extLst xmlns:a="http://schemas.openxmlformats.org/drawingml/2006/main">
            <a:ext uri="{FF2B5EF4-FFF2-40B4-BE49-F238E27FC236}">
              <a16:creationId xmlns:a16="http://schemas.microsoft.com/office/drawing/2014/main" id="{F6550A11-FDDF-4538-AFDB-D95AFD061BEB}"/>
            </a:ext>
          </a:extLst>
        </cdr:cNvPr>
        <cdr:cNvSpPr txBox="1"/>
      </cdr:nvSpPr>
      <cdr:spPr>
        <a:xfrm xmlns:a="http://schemas.openxmlformats.org/drawingml/2006/main">
          <a:off x="5387340" y="3876972"/>
          <a:ext cx="2947515" cy="33635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latin typeface="Georgia" panose="02040502050405020303" pitchFamily="18" charset="0"/>
            </a:rPr>
            <a:t>Chapter Meetings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E6D93E-9E18-4418-A1CD-1376683DEB8E}"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23CBEF-E249-40EB-BD61-0AD7ED7CA355}" type="slidenum">
              <a:rPr lang="en-US" smtClean="0"/>
              <a:t>‹#›</a:t>
            </a:fld>
            <a:endParaRPr lang="en-US"/>
          </a:p>
        </p:txBody>
      </p:sp>
    </p:spTree>
    <p:extLst>
      <p:ext uri="{BB962C8B-B14F-4D97-AF65-F5344CB8AC3E}">
        <p14:creationId xmlns:p14="http://schemas.microsoft.com/office/powerpoint/2010/main" val="1226992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4A5973-D9D5-42CF-80C5-72F7A9C6BC53}" type="slidenum">
              <a:rPr lang="en-US" smtClean="0"/>
              <a:t>5</a:t>
            </a:fld>
            <a:endParaRPr lang="en-US"/>
          </a:p>
        </p:txBody>
      </p:sp>
    </p:spTree>
    <p:extLst>
      <p:ext uri="{BB962C8B-B14F-4D97-AF65-F5344CB8AC3E}">
        <p14:creationId xmlns:p14="http://schemas.microsoft.com/office/powerpoint/2010/main" val="600426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4A5973-D9D5-42CF-80C5-72F7A9C6BC53}" type="slidenum">
              <a:rPr lang="en-US" smtClean="0"/>
              <a:t>9</a:t>
            </a:fld>
            <a:endParaRPr lang="en-US"/>
          </a:p>
        </p:txBody>
      </p:sp>
    </p:spTree>
    <p:extLst>
      <p:ext uri="{BB962C8B-B14F-4D97-AF65-F5344CB8AC3E}">
        <p14:creationId xmlns:p14="http://schemas.microsoft.com/office/powerpoint/2010/main" val="2565892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solidFill>
                  <a:schemeClr val="accent4">
                    <a:lumMod val="10000"/>
                  </a:schemeClr>
                </a:solidFill>
                <a:latin typeface="Georgia" panose="02040502050405020303" pitchFamily="18" charset="0"/>
                <a:ea typeface="Times New Roman" panose="02020603050405020304" pitchFamily="18" charset="0"/>
                <a:cs typeface="Arial" panose="020B0604020202020204" pitchFamily="34" charset="0"/>
              </a:rPr>
              <a:t>I say it a lot, and I’ll say it again. </a:t>
            </a:r>
            <a:r>
              <a:rPr lang="en-US" sz="1000" b="1">
                <a:solidFill>
                  <a:schemeClr val="accent4">
                    <a:lumMod val="10000"/>
                  </a:schemeClr>
                </a:solidFill>
                <a:latin typeface="Georgia" panose="02040502050405020303" pitchFamily="18" charset="0"/>
                <a:ea typeface="Times New Roman" panose="02020603050405020304" pitchFamily="18" charset="0"/>
                <a:cs typeface="Arial" panose="020B0604020202020204" pitchFamily="34" charset="0"/>
              </a:rPr>
              <a:t>We are the envy of our peers. </a:t>
            </a:r>
            <a:r>
              <a:rPr lang="en-US" sz="1000">
                <a:solidFill>
                  <a:schemeClr val="accent4">
                    <a:lumMod val="10000"/>
                  </a:schemeClr>
                </a:solidFill>
                <a:latin typeface="Georgia" panose="02040502050405020303" pitchFamily="18" charset="0"/>
                <a:ea typeface="Times New Roman" panose="02020603050405020304" pitchFamily="18" charset="0"/>
                <a:cs typeface="Arial" panose="020B0604020202020204" pitchFamily="34" charset="0"/>
              </a:rPr>
              <a:t>Look at those tree planting numbers. Or consider that our volunteer hours are the equivalent of 303 full time staff. I share this to remind us that </a:t>
            </a:r>
            <a:r>
              <a:rPr lang="en-US" sz="1000" b="1">
                <a:solidFill>
                  <a:schemeClr val="accent4">
                    <a:lumMod val="10000"/>
                  </a:schemeClr>
                </a:solidFill>
                <a:latin typeface="Georgia" panose="02040502050405020303" pitchFamily="18" charset="0"/>
                <a:ea typeface="Times New Roman" panose="02020603050405020304" pitchFamily="18" charset="0"/>
                <a:cs typeface="Arial" panose="020B0604020202020204" pitchFamily="34" charset="0"/>
              </a:rPr>
              <a:t>our chapter model remains the heart of how we engage folks locally</a:t>
            </a:r>
            <a:r>
              <a:rPr lang="en-US" sz="1000">
                <a:solidFill>
                  <a:schemeClr val="accent4">
                    <a:lumMod val="10000"/>
                  </a:schemeClr>
                </a:solidFill>
                <a:latin typeface="Georgia" panose="02040502050405020303" pitchFamily="18" charset="0"/>
                <a:ea typeface="Times New Roman" panose="02020603050405020304" pitchFamily="18" charset="0"/>
                <a:cs typeface="Arial" panose="020B0604020202020204" pitchFamily="34" charset="0"/>
              </a:rPr>
              <a:t>. This is critical and will remain a central focus to our work. </a:t>
            </a:r>
          </a:p>
          <a:p>
            <a:endParaRPr lang="en-US" sz="1000">
              <a:solidFill>
                <a:schemeClr val="accent4">
                  <a:lumMod val="10000"/>
                </a:schemeClr>
              </a:solidFill>
              <a:latin typeface="Georgia" panose="02040502050405020303" pitchFamily="18" charset="0"/>
              <a:ea typeface="Times New Roman" panose="02020603050405020304" pitchFamily="18" charset="0"/>
              <a:cs typeface="Arial" panose="020B0604020202020204" pitchFamily="34" charset="0"/>
            </a:endParaRPr>
          </a:p>
          <a:p>
            <a:r>
              <a:rPr lang="en-US" sz="1000">
                <a:solidFill>
                  <a:schemeClr val="accent4">
                    <a:lumMod val="10000"/>
                  </a:schemeClr>
                </a:solidFill>
                <a:latin typeface="Georgia" panose="02040502050405020303" pitchFamily="18" charset="0"/>
                <a:ea typeface="Times New Roman" panose="02020603050405020304" pitchFamily="18" charset="0"/>
                <a:cs typeface="Arial" panose="020B0604020202020204" pitchFamily="34" charset="0"/>
              </a:rPr>
              <a:t>630,931</a:t>
            </a:r>
            <a:r>
              <a:rPr lang="en-US" sz="1000">
                <a:solidFill>
                  <a:schemeClr val="accent4">
                    <a:lumMod val="10000"/>
                  </a:schemeClr>
                </a:solidFill>
                <a:latin typeface="Georgia" panose="02040502050405020303" pitchFamily="18" charset="0"/>
              </a:rPr>
              <a:t> volunteer hours. </a:t>
            </a:r>
            <a:r>
              <a:rPr lang="en-US" sz="1000">
                <a:latin typeface="Georgia" panose="02040502050405020303" pitchFamily="18" charset="0"/>
              </a:rPr>
              <a:t>(11 percent growth over last year)</a:t>
            </a:r>
          </a:p>
          <a:p>
            <a:pPr lvl="1"/>
            <a:r>
              <a:rPr lang="en-US" sz="1000">
                <a:solidFill>
                  <a:schemeClr val="accent4">
                    <a:lumMod val="10000"/>
                  </a:schemeClr>
                </a:solidFill>
                <a:latin typeface="Georgia" panose="02040502050405020303" pitchFamily="18" charset="0"/>
              </a:rPr>
              <a:t>Total volunteer hours valued at $20,063,606, using the Independent Sector’s value of vol. time at $31.80/ hour.</a:t>
            </a:r>
          </a:p>
          <a:p>
            <a:pPr lvl="1"/>
            <a:r>
              <a:rPr lang="en-US" sz="1000">
                <a:solidFill>
                  <a:schemeClr val="accent4">
                    <a:lumMod val="10000"/>
                  </a:schemeClr>
                </a:solidFill>
                <a:latin typeface="Georgia" panose="02040502050405020303" pitchFamily="18" charset="0"/>
              </a:rPr>
              <a:t>The equivalent of 303 full time employees.</a:t>
            </a:r>
          </a:p>
          <a:p>
            <a:r>
              <a:rPr lang="en-US" sz="1000">
                <a:solidFill>
                  <a:schemeClr val="accent4">
                    <a:lumMod val="10000"/>
                  </a:schemeClr>
                </a:solidFill>
                <a:latin typeface="Georgia" panose="02040502050405020303" pitchFamily="18" charset="0"/>
              </a:rPr>
              <a:t>3,217 conservation or science/monitoring projects involving 17,471 volunteers.  </a:t>
            </a:r>
            <a:r>
              <a:rPr lang="en-US" sz="1000">
                <a:latin typeface="Georgia" panose="02040502050405020303" pitchFamily="18" charset="0"/>
              </a:rPr>
              <a:t>(5 percent growth over last year)</a:t>
            </a:r>
            <a:endParaRPr lang="en-US" sz="1000">
              <a:solidFill>
                <a:schemeClr val="accent4">
                  <a:lumMod val="10000"/>
                </a:schemeClr>
              </a:solidFill>
              <a:latin typeface="Georgia" panose="02040502050405020303" pitchFamily="18" charset="0"/>
            </a:endParaRPr>
          </a:p>
          <a:p>
            <a:r>
              <a:rPr lang="en-US" sz="1000">
                <a:solidFill>
                  <a:schemeClr val="accent4">
                    <a:lumMod val="10000"/>
                  </a:schemeClr>
                </a:solidFill>
                <a:latin typeface="Georgia" panose="02040502050405020303" pitchFamily="18" charset="0"/>
              </a:rPr>
              <a:t>3,185 youth activities that engaged 106,972 young people.   </a:t>
            </a:r>
            <a:r>
              <a:rPr lang="en-US" sz="1000">
                <a:latin typeface="Georgia" panose="02040502050405020303" pitchFamily="18" charset="0"/>
              </a:rPr>
              <a:t>(2 percent growth over last year)</a:t>
            </a:r>
          </a:p>
          <a:p>
            <a:r>
              <a:rPr lang="en-US" sz="1000">
                <a:solidFill>
                  <a:schemeClr val="accent4">
                    <a:lumMod val="10000"/>
                  </a:schemeClr>
                </a:solidFill>
                <a:latin typeface="Georgia" panose="02040502050405020303" pitchFamily="18" charset="0"/>
              </a:rPr>
              <a:t>4,624 other general community engagement activities reached 112,318 attendees. </a:t>
            </a:r>
            <a:r>
              <a:rPr lang="en-US" sz="1000">
                <a:latin typeface="Georgia" panose="02040502050405020303" pitchFamily="18" charset="0"/>
              </a:rPr>
              <a:t>(7 percent growth over last year)</a:t>
            </a:r>
          </a:p>
          <a:p>
            <a:endParaRPr lang="en-US" sz="1000">
              <a:latin typeface="Georgia" panose="02040502050405020303"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48D22-EA4A-41B8-86E0-8E50E38AAE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498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11 chapters and one council didn’t file</a:t>
            </a:r>
          </a:p>
          <a:p>
            <a:r>
              <a:rPr lang="en-US"/>
              <a:t>4 chapters pending, one council pending.</a:t>
            </a:r>
          </a:p>
          <a:p>
            <a:endParaRPr lang="en-US"/>
          </a:p>
          <a:p>
            <a:r>
              <a:rPr lang="en-US"/>
              <a:t>Note, I did this work on the 16</a:t>
            </a:r>
            <a:r>
              <a:rPr lang="en-US" baseline="30000"/>
              <a:t>th</a:t>
            </a:r>
            <a:r>
              <a:rPr lang="en-US"/>
              <a:t> (day after the deadline) and it doesn’t capture the 15 late filers.</a:t>
            </a:r>
          </a:p>
          <a:p>
            <a:endParaRPr lang="en-US"/>
          </a:p>
          <a:p>
            <a:r>
              <a:rPr lang="en-US"/>
              <a:t>368 chapters (One is in the process of decharter/ recharter – so if counts are off here from elsewhere, that’s why.)</a:t>
            </a:r>
          </a:p>
          <a:p>
            <a:r>
              <a:rPr lang="en-US"/>
              <a:t>35 councils</a:t>
            </a:r>
          </a:p>
          <a:p>
            <a:pPr marL="171450" indent="-171450">
              <a:buFont typeface="Arial" panose="020B0604020202020204" pitchFamily="34" charset="0"/>
              <a:buChar char="•"/>
            </a:pPr>
            <a:r>
              <a:rPr lang="en-US"/>
              <a:t>GRTU is counted as a chapter for these purposes.</a:t>
            </a:r>
          </a:p>
          <a:p>
            <a:pPr marL="0" indent="0">
              <a:buFont typeface="Arial" panose="020B0604020202020204" pitchFamily="34" charset="0"/>
              <a:buNone/>
            </a:pPr>
            <a:endParaRPr lang="en-US"/>
          </a:p>
          <a:p>
            <a:pPr marL="0" indent="0">
              <a:buFont typeface="Arial" panose="020B0604020202020204" pitchFamily="34" charset="0"/>
              <a:buNone/>
            </a:pPr>
            <a:endParaRPr lang="en-US"/>
          </a:p>
          <a:p>
            <a:pPr marL="0" indent="0">
              <a:buFont typeface="Arial" panose="020B0604020202020204" pitchFamily="34" charset="0"/>
              <a:buNone/>
            </a:pPr>
            <a:r>
              <a:rPr lang="en-US"/>
              <a:t>The chapters that reported $100K+ in revenue accounted for $4.42 million. The chapters that reported over $100K+ in revenue accounted for $3.4 million. </a:t>
            </a: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264A5973-D9D5-42CF-80C5-72F7A9C6BC53}" type="slidenum">
              <a:rPr lang="en-US" smtClean="0"/>
              <a:t>11</a:t>
            </a:fld>
            <a:endParaRPr lang="en-US"/>
          </a:p>
        </p:txBody>
      </p:sp>
    </p:spTree>
    <p:extLst>
      <p:ext uri="{BB962C8B-B14F-4D97-AF65-F5344CB8AC3E}">
        <p14:creationId xmlns:p14="http://schemas.microsoft.com/office/powerpoint/2010/main" val="3874917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4A5973-D9D5-42CF-80C5-72F7A9C6BC53}" type="slidenum">
              <a:rPr lang="en-US" smtClean="0"/>
              <a:t>13</a:t>
            </a:fld>
            <a:endParaRPr lang="en-US"/>
          </a:p>
        </p:txBody>
      </p:sp>
    </p:spTree>
    <p:extLst>
      <p:ext uri="{BB962C8B-B14F-4D97-AF65-F5344CB8AC3E}">
        <p14:creationId xmlns:p14="http://schemas.microsoft.com/office/powerpoint/2010/main" val="2671345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Georgia" panose="02040502050405020303" pitchFamily="18" charset="0"/>
              </a:rPr>
              <a:t>4,328 community engagement activities reached 87,451 attendees</a:t>
            </a:r>
          </a:p>
          <a:p>
            <a:r>
              <a:rPr lang="en-US"/>
              <a:t>2,796 meetings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A5973-D9D5-42CF-80C5-72F7A9C6BC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0153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sz="1000" dirty="0">
                <a:latin typeface="Georgia" panose="02040502050405020303" pitchFamily="18" charset="0"/>
              </a:rPr>
              <a:t>We continue to hear in surveys, focus groups and most recently through </a:t>
            </a:r>
            <a:r>
              <a:rPr lang="en-US" sz="1000" b="1" dirty="0">
                <a:latin typeface="Georgia" panose="02040502050405020303" pitchFamily="18" charset="0"/>
              </a:rPr>
              <a:t>the Prop Fuel tests… overwhelmingly folks want to engage with TU locally to “get their hands dirty and waders wet.” TU chapters provided those opportunities </a:t>
            </a:r>
            <a:r>
              <a:rPr lang="en-US" sz="1000" dirty="0">
                <a:latin typeface="Georgia" panose="02040502050405020303" pitchFamily="18" charset="0"/>
              </a:rPr>
              <a:t>in spades with 3,217 conservation or science/monitoring projects involving 16,536 volunteers last year.         </a:t>
            </a:r>
          </a:p>
          <a:p>
            <a:pPr defTabSz="942289">
              <a:defRPr/>
            </a:pPr>
            <a:endParaRPr lang="en-US" sz="1000" dirty="0">
              <a:latin typeface="Georgia" panose="02040502050405020303" pitchFamily="18" charset="0"/>
            </a:endParaRPr>
          </a:p>
          <a:p>
            <a:pPr defTabSz="942289">
              <a:defRPr/>
            </a:pPr>
            <a:r>
              <a:rPr lang="en-US" sz="1000" b="1" dirty="0">
                <a:latin typeface="Georgia" panose="02040502050405020303" pitchFamily="18" charset="0"/>
              </a:rPr>
              <a:t>What is this trend happening? </a:t>
            </a:r>
            <a:r>
              <a:rPr lang="en-US" sz="1000" dirty="0">
                <a:latin typeface="Georgia" panose="02040502050405020303" pitchFamily="18" charset="0"/>
              </a:rPr>
              <a:t>Some of this is just that this is the trend we have continued to see – </a:t>
            </a:r>
            <a:r>
              <a:rPr lang="en-US" sz="1000" b="1" dirty="0">
                <a:latin typeface="Georgia" panose="02040502050405020303" pitchFamily="18" charset="0"/>
              </a:rPr>
              <a:t>an increase in volunteerism at </a:t>
            </a:r>
            <a:r>
              <a:rPr lang="en-US" sz="1000" dirty="0">
                <a:latin typeface="Georgia" panose="02040502050405020303" pitchFamily="18" charset="0"/>
              </a:rPr>
              <a:t>TU. </a:t>
            </a:r>
            <a:r>
              <a:rPr lang="en-US" sz="1000" b="1" dirty="0">
                <a:latin typeface="Georgia" panose="02040502050405020303" pitchFamily="18" charset="0"/>
              </a:rPr>
              <a:t>COVID pivots successful</a:t>
            </a:r>
            <a:r>
              <a:rPr lang="en-US" sz="1000" dirty="0">
                <a:latin typeface="Georgia" panose="02040502050405020303" pitchFamily="18" charset="0"/>
              </a:rPr>
              <a:t>. Some of it is that we now have considerably </a:t>
            </a:r>
            <a:r>
              <a:rPr lang="en-US" sz="1000" b="1" dirty="0">
                <a:latin typeface="Georgia" panose="02040502050405020303" pitchFamily="18" charset="0"/>
              </a:rPr>
              <a:t>more staff in the field, and many of them are effectively engaging local chapter and council leaders </a:t>
            </a:r>
            <a:r>
              <a:rPr lang="en-US" sz="1000" dirty="0">
                <a:latin typeface="Georgia" panose="02040502050405020303" pitchFamily="18" charset="0"/>
              </a:rPr>
              <a:t>(and others outside of the chapter/ council model, which I will elaborate on in some examples later – though, notably, they wouldn’t be reflected in this data.) I’m going to spend a fair amount of the rest of my time today talking about this new dynamic and how we’re leveraging field staff for engagement. </a:t>
            </a:r>
          </a:p>
          <a:p>
            <a:pPr defTabSz="942289">
              <a:defRPr/>
            </a:pPr>
            <a:endParaRPr lang="en-US" sz="1000" dirty="0">
              <a:latin typeface="Georgia" panose="02040502050405020303" pitchFamily="18" charset="0"/>
            </a:endParaRPr>
          </a:p>
          <a:p>
            <a:pPr defTabSz="942289">
              <a:defRPr/>
            </a:pPr>
            <a:r>
              <a:rPr lang="en-US" sz="1000" b="1" dirty="0">
                <a:latin typeface="Georgia" panose="02040502050405020303" pitchFamily="18" charset="0"/>
              </a:rPr>
              <a:t>But, before I pivot from traditional chapter engagement, I can’t help but share a run of the mill story that crossed my desk this week from the Chestnut Ridge chapter, pictured here at one of their kids fishing days. (Note the kids with the funny faces.)</a:t>
            </a:r>
          </a:p>
          <a:p>
            <a:pPr defTabSz="942289">
              <a:defRPr/>
            </a:pPr>
            <a:endParaRPr lang="en-US" sz="1000" b="1" dirty="0">
              <a:latin typeface="Georgia" panose="02040502050405020303" pitchFamily="18" charset="0"/>
            </a:endParaRPr>
          </a:p>
          <a:p>
            <a:pPr defTabSz="942289">
              <a:defRPr/>
            </a:pPr>
            <a:r>
              <a:rPr lang="en-US" sz="1000" b="1" dirty="0">
                <a:latin typeface="Georgia" panose="02040502050405020303" pitchFamily="18" charset="0"/>
              </a:rPr>
              <a:t>Quentin Collins got a call from Ben Moyer, the tall guy in the photo who identified as the Chapter President of the Chestnut Ridge chapter of TU in super remote southwestern Pennsylvania</a:t>
            </a:r>
            <a:r>
              <a:rPr lang="en-US" sz="1000" dirty="0">
                <a:latin typeface="Georgia" panose="02040502050405020303" pitchFamily="18" charset="0"/>
              </a:rPr>
              <a:t>. </a:t>
            </a:r>
            <a:r>
              <a:rPr lang="en-US" sz="1000" b="0" dirty="0">
                <a:latin typeface="Georgia" panose="02040502050405020303" pitchFamily="18" charset="0"/>
              </a:rPr>
              <a:t>Q is chatting me while on the phone, “ever heard of this chapter?” Neither of us had any recall nor were we familiar with Ben. An hour and a half later, Q calls me and the first thing </a:t>
            </a:r>
            <a:r>
              <a:rPr lang="en-US" sz="1000" b="1" dirty="0">
                <a:latin typeface="Georgia" panose="02040502050405020303" pitchFamily="18" charset="0"/>
              </a:rPr>
              <a:t>he says is, “I’m so motivated. This guy represents why I work here.” </a:t>
            </a:r>
            <a:r>
              <a:rPr lang="en-US" sz="1000" b="0" dirty="0">
                <a:latin typeface="Georgia" panose="02040502050405020303" pitchFamily="18" charset="0"/>
              </a:rPr>
              <a:t>Q, who is about five years out of law school, goes on to tell me that Ben and the chapter have been hard at work since the mid-90s, before he was born, restoring Glade Run – a stream that when they started had no bug life, much less trout, largely due to mining waste. Silently and persistently, they just kept at it – involving partners, community science and even youth engagement – these kids planted trees there. </a:t>
            </a:r>
            <a:r>
              <a:rPr lang="en-US" sz="1000" b="1" dirty="0">
                <a:latin typeface="Georgia" panose="02040502050405020303" pitchFamily="18" charset="0"/>
              </a:rPr>
              <a:t>Their persistence paid off. Brook trout are back and the state of PA declared the watershed of “exceptional value,” rendering it the highest available protections, and cited the good work of CRTU in its determination. </a:t>
            </a:r>
            <a:r>
              <a:rPr lang="en-US" sz="1000" b="0" dirty="0">
                <a:latin typeface="Georgia" panose="02040502050405020303" pitchFamily="18" charset="0"/>
              </a:rPr>
              <a:t>The reason Ben called Q is that they received a $60,000 gift and they wanted to ensure they were following the gift acceptance policy and weren’t jeopardizing their tax status, a problem they resolved quickly. The hour and a half call was mostly just to share stories about how the chapter engaged the community in this success story. Q and I questioned how we had never heard this story before. We said in jest, though maybe with some truth, </a:t>
            </a:r>
            <a:r>
              <a:rPr lang="en-US" sz="1000" b="1" dirty="0">
                <a:latin typeface="Georgia" panose="02040502050405020303" pitchFamily="18" charset="0"/>
              </a:rPr>
              <a:t>“he doesn’t complain.” He’s just a typical TU volunteer </a:t>
            </a:r>
            <a:r>
              <a:rPr lang="en-US" sz="1000" b="0" dirty="0">
                <a:latin typeface="Georgia" panose="02040502050405020303" pitchFamily="18" charset="0"/>
              </a:rPr>
              <a:t>– he put his head down and brought his community together to solve a problem. A typical TU volunteer. </a:t>
            </a:r>
          </a:p>
          <a:p>
            <a:endParaRPr lang="en-US" sz="1000" dirty="0">
              <a:latin typeface="Georgia" panose="02040502050405020303"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A5973-D9D5-42CF-80C5-72F7A9C6BC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8120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4A5973-D9D5-42CF-80C5-72F7A9C6BC53}" type="slidenum">
              <a:rPr lang="en-US" smtClean="0"/>
              <a:t>18</a:t>
            </a:fld>
            <a:endParaRPr lang="en-US"/>
          </a:p>
        </p:txBody>
      </p:sp>
    </p:spTree>
    <p:extLst>
      <p:ext uri="{BB962C8B-B14F-4D97-AF65-F5344CB8AC3E}">
        <p14:creationId xmlns:p14="http://schemas.microsoft.com/office/powerpoint/2010/main" val="1551457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A5973-D9D5-42CF-80C5-72F7A9C6BC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8218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16.jpe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24.jpe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jpe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jpeg"/><Relationship Id="rId1" Type="http://schemas.openxmlformats.org/officeDocument/2006/relationships/slideMaster" Target="../slideMasters/slideMaster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1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38.jpe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7.jpeg"/><Relationship Id="rId1" Type="http://schemas.openxmlformats.org/officeDocument/2006/relationships/slideMaster" Target="../slideMasters/slideMaster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43.png"/><Relationship Id="rId4" Type="http://schemas.openxmlformats.org/officeDocument/2006/relationships/image" Target="../media/image11.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43.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4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43.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4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3.xml"/><Relationship Id="rId5" Type="http://schemas.openxmlformats.org/officeDocument/2006/relationships/image" Target="../media/image16.jpeg"/><Relationship Id="rId4" Type="http://schemas.openxmlformats.org/officeDocument/2006/relationships/image" Target="../media/image7.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3.xml"/><Relationship Id="rId4" Type="http://schemas.openxmlformats.org/officeDocument/2006/relationships/image" Target="../media/image24.jpe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jpe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jpeg"/><Relationship Id="rId1" Type="http://schemas.openxmlformats.org/officeDocument/2006/relationships/slideMaster" Target="../slideMasters/slideMaster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4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4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43.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4.jpe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15.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7.jpeg"/><Relationship Id="rId1" Type="http://schemas.openxmlformats.org/officeDocument/2006/relationships/slideMaster" Target="../slideMasters/slideMaster3.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38.jpe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7.jpeg"/><Relationship Id="rId1" Type="http://schemas.openxmlformats.org/officeDocument/2006/relationships/slideMaster" Target="../slideMasters/slideMaster3.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C4EED-2918-D4FA-D852-5CDC440766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D3B336-3945-8072-A723-FACF639309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0A2C2C-061C-EE5D-D9F8-50E90D7B452D}"/>
              </a:ext>
            </a:extLst>
          </p:cNvPr>
          <p:cNvSpPr>
            <a:spLocks noGrp="1"/>
          </p:cNvSpPr>
          <p:nvPr>
            <p:ph type="dt" sz="half" idx="10"/>
          </p:nvPr>
        </p:nvSpPr>
        <p:spPr/>
        <p:txBody>
          <a:bodyPr/>
          <a:lstStyle/>
          <a:p>
            <a:fld id="{1F1B9490-ACAD-40E4-8238-DD2F59D32368}" type="datetimeFigureOut">
              <a:rPr lang="en-US" smtClean="0"/>
              <a:t>1/24/2025</a:t>
            </a:fld>
            <a:endParaRPr lang="en-US"/>
          </a:p>
        </p:txBody>
      </p:sp>
      <p:sp>
        <p:nvSpPr>
          <p:cNvPr id="5" name="Footer Placeholder 4">
            <a:extLst>
              <a:ext uri="{FF2B5EF4-FFF2-40B4-BE49-F238E27FC236}">
                <a16:creationId xmlns:a16="http://schemas.microsoft.com/office/drawing/2014/main" id="{6B1626B1-AC1C-4DA9-9A55-F559DDD132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936A3-09EC-9009-A760-0ECB4D7A7A19}"/>
              </a:ext>
            </a:extLst>
          </p:cNvPr>
          <p:cNvSpPr>
            <a:spLocks noGrp="1"/>
          </p:cNvSpPr>
          <p:nvPr>
            <p:ph type="sldNum" sz="quarter" idx="12"/>
          </p:nvPr>
        </p:nvSpPr>
        <p:spPr/>
        <p:txBody>
          <a:bodyPr/>
          <a:lstStyle/>
          <a:p>
            <a:fld id="{33FF5B82-821D-4C31-86B5-F98F9A443539}" type="slidenum">
              <a:rPr lang="en-US" smtClean="0"/>
              <a:t>‹#›</a:t>
            </a:fld>
            <a:endParaRPr lang="en-US"/>
          </a:p>
        </p:txBody>
      </p:sp>
    </p:spTree>
    <p:extLst>
      <p:ext uri="{BB962C8B-B14F-4D97-AF65-F5344CB8AC3E}">
        <p14:creationId xmlns:p14="http://schemas.microsoft.com/office/powerpoint/2010/main" val="2981989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94436-91E5-49C1-DF09-DB888285FC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CA4F68-0AA6-7396-198F-0A0647783B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CD9708-85AA-E97C-7D19-E6A687D07116}"/>
              </a:ext>
            </a:extLst>
          </p:cNvPr>
          <p:cNvSpPr>
            <a:spLocks noGrp="1"/>
          </p:cNvSpPr>
          <p:nvPr>
            <p:ph type="dt" sz="half" idx="10"/>
          </p:nvPr>
        </p:nvSpPr>
        <p:spPr/>
        <p:txBody>
          <a:bodyPr/>
          <a:lstStyle/>
          <a:p>
            <a:fld id="{1F1B9490-ACAD-40E4-8238-DD2F59D32368}" type="datetimeFigureOut">
              <a:rPr lang="en-US" smtClean="0"/>
              <a:t>1/24/2025</a:t>
            </a:fld>
            <a:endParaRPr lang="en-US"/>
          </a:p>
        </p:txBody>
      </p:sp>
      <p:sp>
        <p:nvSpPr>
          <p:cNvPr id="5" name="Footer Placeholder 4">
            <a:extLst>
              <a:ext uri="{FF2B5EF4-FFF2-40B4-BE49-F238E27FC236}">
                <a16:creationId xmlns:a16="http://schemas.microsoft.com/office/drawing/2014/main" id="{2AFC15B9-092F-FC7A-1CBA-E7A2F64A78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8EBDE9-51F1-5863-B50D-29A9350C97C5}"/>
              </a:ext>
            </a:extLst>
          </p:cNvPr>
          <p:cNvSpPr>
            <a:spLocks noGrp="1"/>
          </p:cNvSpPr>
          <p:nvPr>
            <p:ph type="sldNum" sz="quarter" idx="12"/>
          </p:nvPr>
        </p:nvSpPr>
        <p:spPr/>
        <p:txBody>
          <a:bodyPr/>
          <a:lstStyle/>
          <a:p>
            <a:fld id="{33FF5B82-821D-4C31-86B5-F98F9A443539}" type="slidenum">
              <a:rPr lang="en-US" smtClean="0"/>
              <a:t>‹#›</a:t>
            </a:fld>
            <a:endParaRPr lang="en-US"/>
          </a:p>
        </p:txBody>
      </p:sp>
    </p:spTree>
    <p:extLst>
      <p:ext uri="{BB962C8B-B14F-4D97-AF65-F5344CB8AC3E}">
        <p14:creationId xmlns:p14="http://schemas.microsoft.com/office/powerpoint/2010/main" val="1909117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AE5245-1B4C-C18A-7AE7-68E7E80074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B7BB1C-6236-B2B5-02AC-C78B54BCB1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4F21D8-353F-DD9A-EA46-A9B5B1074616}"/>
              </a:ext>
            </a:extLst>
          </p:cNvPr>
          <p:cNvSpPr>
            <a:spLocks noGrp="1"/>
          </p:cNvSpPr>
          <p:nvPr>
            <p:ph type="dt" sz="half" idx="10"/>
          </p:nvPr>
        </p:nvSpPr>
        <p:spPr/>
        <p:txBody>
          <a:bodyPr/>
          <a:lstStyle/>
          <a:p>
            <a:fld id="{1F1B9490-ACAD-40E4-8238-DD2F59D32368}" type="datetimeFigureOut">
              <a:rPr lang="en-US" smtClean="0"/>
              <a:t>1/24/2025</a:t>
            </a:fld>
            <a:endParaRPr lang="en-US"/>
          </a:p>
        </p:txBody>
      </p:sp>
      <p:sp>
        <p:nvSpPr>
          <p:cNvPr id="5" name="Footer Placeholder 4">
            <a:extLst>
              <a:ext uri="{FF2B5EF4-FFF2-40B4-BE49-F238E27FC236}">
                <a16:creationId xmlns:a16="http://schemas.microsoft.com/office/drawing/2014/main" id="{A6701FC8-617D-DFBF-4AAB-12E684E2DD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A85D45-E6C1-C8A9-DFD6-1FCA63E85233}"/>
              </a:ext>
            </a:extLst>
          </p:cNvPr>
          <p:cNvSpPr>
            <a:spLocks noGrp="1"/>
          </p:cNvSpPr>
          <p:nvPr>
            <p:ph type="sldNum" sz="quarter" idx="12"/>
          </p:nvPr>
        </p:nvSpPr>
        <p:spPr/>
        <p:txBody>
          <a:bodyPr/>
          <a:lstStyle/>
          <a:p>
            <a:fld id="{33FF5B82-821D-4C31-86B5-F98F9A443539}" type="slidenum">
              <a:rPr lang="en-US" smtClean="0"/>
              <a:t>‹#›</a:t>
            </a:fld>
            <a:endParaRPr lang="en-US"/>
          </a:p>
        </p:txBody>
      </p:sp>
    </p:spTree>
    <p:extLst>
      <p:ext uri="{BB962C8B-B14F-4D97-AF65-F5344CB8AC3E}">
        <p14:creationId xmlns:p14="http://schemas.microsoft.com/office/powerpoint/2010/main" val="3003496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ext Slide Blue wave">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82792"/>
            <a:ext cx="12192000" cy="800608"/>
          </a:xfrm>
          <a:prstGeom prst="rect">
            <a:avLst/>
          </a:prstGeom>
        </p:spPr>
      </p:pic>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82792"/>
            <a:ext cx="12192000" cy="800608"/>
          </a:xfrm>
          <a:prstGeom prst="rect">
            <a:avLst/>
          </a:prstGeom>
        </p:spPr>
      </p:pic>
      <p:pic>
        <p:nvPicPr>
          <p:cNvPr id="3" name="Picture 2" descr="short_wave_powerpoint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73801"/>
            <a:ext cx="12192000" cy="579511"/>
          </a:xfrm>
          <a:prstGeom prst="rect">
            <a:avLst/>
          </a:prstGeom>
        </p:spPr>
      </p:pic>
      <p:sp>
        <p:nvSpPr>
          <p:cNvPr id="2" name="Title 1"/>
          <p:cNvSpPr>
            <a:spLocks noGrp="1"/>
          </p:cNvSpPr>
          <p:nvPr>
            <p:ph type="title"/>
          </p:nvPr>
        </p:nvSpPr>
        <p:spPr>
          <a:xfrm>
            <a:off x="406400" y="177800"/>
            <a:ext cx="10160000" cy="609600"/>
          </a:xfrm>
          <a:prstGeom prst="rect">
            <a:avLst/>
          </a:prstGeom>
        </p:spPr>
        <p:txBody>
          <a:bodyPr>
            <a:normAutofit/>
          </a:bodyPr>
          <a:lstStyle>
            <a:lvl1pPr algn="l">
              <a:defRPr sz="3333">
                <a:solidFill>
                  <a:schemeClr val="tx1"/>
                </a:solidFill>
              </a:defRPr>
            </a:lvl1pPr>
          </a:lstStyle>
          <a:p>
            <a:r>
              <a:rPr lang="en-US"/>
              <a:t>Click to edit Master title style</a:t>
            </a:r>
          </a:p>
        </p:txBody>
      </p:sp>
      <p:sp>
        <p:nvSpPr>
          <p:cNvPr id="5" name="Footer Placeholder 4"/>
          <p:cNvSpPr>
            <a:spLocks noGrp="1"/>
          </p:cNvSpPr>
          <p:nvPr>
            <p:ph type="ftr" sz="quarter" idx="11"/>
          </p:nvPr>
        </p:nvSpPr>
        <p:spPr>
          <a:xfrm>
            <a:off x="609600" y="6477000"/>
            <a:ext cx="3860800" cy="365125"/>
          </a:xfrm>
          <a:prstGeom prst="rect">
            <a:avLst/>
          </a:prstGeom>
        </p:spPr>
        <p:txBody>
          <a:bodyPr/>
          <a:lstStyle>
            <a:lvl1pPr algn="l">
              <a:defRPr sz="1600" b="0">
                <a:solidFill>
                  <a:schemeClr val="bg1"/>
                </a:solidFill>
              </a:defRPr>
            </a:lvl1pPr>
          </a:lstStyle>
          <a:p>
            <a:r>
              <a:rPr lang="en-US"/>
              <a:t>www.tu.org</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
        <p:nvSpPr>
          <p:cNvPr id="11" name="Text Placeholder 10"/>
          <p:cNvSpPr>
            <a:spLocks noGrp="1"/>
          </p:cNvSpPr>
          <p:nvPr>
            <p:ph type="body" sz="quarter" idx="13"/>
          </p:nvPr>
        </p:nvSpPr>
        <p:spPr>
          <a:xfrm>
            <a:off x="363717" y="1295400"/>
            <a:ext cx="11413417" cy="4673600"/>
          </a:xfrm>
          <a:prstGeom prst="rect">
            <a:avLst/>
          </a:prstGeom>
        </p:spPr>
        <p:txBody>
          <a:bodyPr>
            <a:normAutofit/>
          </a:bodyPr>
          <a:lstStyle>
            <a:lvl1pPr marL="0" indent="0">
              <a:buNone/>
              <a:defRPr sz="2400">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p:txBody>
      </p:sp>
      <p:sp>
        <p:nvSpPr>
          <p:cNvPr id="10" name="Slide Number Placeholder 5"/>
          <p:cNvSpPr>
            <a:spLocks noGrp="1"/>
          </p:cNvSpPr>
          <p:nvPr>
            <p:ph type="sldNum" sz="quarter" idx="12"/>
          </p:nvPr>
        </p:nvSpPr>
        <p:spPr>
          <a:xfrm>
            <a:off x="11176000" y="6518275"/>
            <a:ext cx="914400" cy="339725"/>
          </a:xfrm>
          <a:prstGeom prst="rect">
            <a:avLst/>
          </a:prstGeom>
        </p:spPr>
        <p:txBody>
          <a:bodyPr/>
          <a:lstStyle>
            <a:lvl1pPr algn="r">
              <a:defRPr sz="1467">
                <a:solidFill>
                  <a:schemeClr val="bg1"/>
                </a:solidFill>
              </a:defRPr>
            </a:lvl1pPr>
          </a:lstStyle>
          <a:p>
            <a:fld id="{97CF7042-B465-4730-800E-86D0EFD08949}" type="slidenum">
              <a:rPr lang="en-US" smtClean="0"/>
              <a:pPr/>
              <a:t>‹#›</a:t>
            </a:fld>
            <a:endParaRPr lang="en-US"/>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Tree>
    <p:extLst>
      <p:ext uri="{BB962C8B-B14F-4D97-AF65-F5344CB8AC3E}">
        <p14:creationId xmlns:p14="http://schemas.microsoft.com/office/powerpoint/2010/main" val="3401969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Image Slide Blue wave">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82792"/>
            <a:ext cx="12192000" cy="800608"/>
          </a:xfrm>
          <a:prstGeom prst="rect">
            <a:avLst/>
          </a:prstGeom>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82792"/>
            <a:ext cx="12192000" cy="800608"/>
          </a:xfrm>
          <a:prstGeom prst="rect">
            <a:avLst/>
          </a:prstGeom>
        </p:spPr>
      </p:pic>
      <p:pic>
        <p:nvPicPr>
          <p:cNvPr id="3" name="Picture 2" descr="short_wave_powerpoint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73801"/>
            <a:ext cx="12192000" cy="579511"/>
          </a:xfrm>
          <a:prstGeom prst="rect">
            <a:avLst/>
          </a:prstGeom>
        </p:spPr>
      </p:pic>
      <p:sp>
        <p:nvSpPr>
          <p:cNvPr id="2" name="Title 1"/>
          <p:cNvSpPr>
            <a:spLocks noGrp="1"/>
          </p:cNvSpPr>
          <p:nvPr>
            <p:ph type="title"/>
          </p:nvPr>
        </p:nvSpPr>
        <p:spPr>
          <a:xfrm>
            <a:off x="406400" y="177800"/>
            <a:ext cx="10160000" cy="609600"/>
          </a:xfrm>
          <a:prstGeom prst="rect">
            <a:avLst/>
          </a:prstGeom>
        </p:spPr>
        <p:txBody>
          <a:bodyPr>
            <a:normAutofit/>
          </a:bodyPr>
          <a:lstStyle>
            <a:lvl1pPr algn="l">
              <a:defRPr sz="3333">
                <a:solidFill>
                  <a:schemeClr val="tx1"/>
                </a:solidFill>
              </a:defRPr>
            </a:lvl1pPr>
          </a:lstStyle>
          <a:p>
            <a:r>
              <a:rPr lang="en-US"/>
              <a:t>Click to edit Master title style</a:t>
            </a:r>
          </a:p>
        </p:txBody>
      </p:sp>
      <p:sp>
        <p:nvSpPr>
          <p:cNvPr id="5" name="Footer Placeholder 4"/>
          <p:cNvSpPr>
            <a:spLocks noGrp="1"/>
          </p:cNvSpPr>
          <p:nvPr>
            <p:ph type="ftr" sz="quarter" idx="11"/>
          </p:nvPr>
        </p:nvSpPr>
        <p:spPr>
          <a:xfrm>
            <a:off x="609600" y="6477000"/>
            <a:ext cx="3860800" cy="365125"/>
          </a:xfrm>
          <a:prstGeom prst="rect">
            <a:avLst/>
          </a:prstGeom>
        </p:spPr>
        <p:txBody>
          <a:bodyPr/>
          <a:lstStyle>
            <a:lvl1pPr algn="l">
              <a:defRPr sz="1600" b="0">
                <a:solidFill>
                  <a:schemeClr val="bg1"/>
                </a:solidFill>
              </a:defRPr>
            </a:lvl1pPr>
          </a:lstStyle>
          <a:p>
            <a:r>
              <a:rPr lang="en-US"/>
              <a:t>www.tu.org</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
        <p:nvSpPr>
          <p:cNvPr id="18" name="Text Placeholder 10"/>
          <p:cNvSpPr>
            <a:spLocks noGrp="1"/>
          </p:cNvSpPr>
          <p:nvPr>
            <p:ph type="body" sz="quarter" idx="13"/>
          </p:nvPr>
        </p:nvSpPr>
        <p:spPr>
          <a:xfrm>
            <a:off x="363717" y="4953000"/>
            <a:ext cx="11413417" cy="1016000"/>
          </a:xfrm>
          <a:prstGeom prst="rect">
            <a:avLst/>
          </a:prstGeom>
        </p:spPr>
        <p:txBody>
          <a:bodyPr>
            <a:normAutofit/>
          </a:bodyPr>
          <a:lstStyle>
            <a:lvl1pPr marL="0" indent="0">
              <a:buNone/>
              <a:defRPr sz="2133">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p:txBody>
      </p:sp>
      <p:sp>
        <p:nvSpPr>
          <p:cNvPr id="19" name="Picture Placeholder 3"/>
          <p:cNvSpPr>
            <a:spLocks noGrp="1" noChangeAspect="1"/>
          </p:cNvSpPr>
          <p:nvPr>
            <p:ph type="pic" sz="quarter" idx="14" hasCustomPrompt="1"/>
          </p:nvPr>
        </p:nvSpPr>
        <p:spPr>
          <a:xfrm>
            <a:off x="0" y="1498600"/>
            <a:ext cx="12192000" cy="3251200"/>
          </a:xfrm>
          <a:prstGeom prst="rect">
            <a:avLst/>
          </a:prstGeom>
        </p:spPr>
        <p:txBody>
          <a:bodyPr anchor="ctr">
            <a:normAutofit/>
          </a:bodyPr>
          <a:lstStyle>
            <a:lvl1pPr marL="0" indent="0" algn="ctr">
              <a:buNone/>
              <a:defRPr sz="2133" baseline="0"/>
            </a:lvl1pPr>
          </a:lstStyle>
          <a:p>
            <a:r>
              <a:rPr lang="en-US"/>
              <a:t>Click to Insert Image</a:t>
            </a:r>
          </a:p>
        </p:txBody>
      </p:sp>
      <p:sp>
        <p:nvSpPr>
          <p:cNvPr id="20" name="Slide Number Placeholder 5"/>
          <p:cNvSpPr>
            <a:spLocks noGrp="1"/>
          </p:cNvSpPr>
          <p:nvPr>
            <p:ph type="sldNum" sz="quarter" idx="12"/>
          </p:nvPr>
        </p:nvSpPr>
        <p:spPr>
          <a:xfrm>
            <a:off x="11176000" y="6518275"/>
            <a:ext cx="914400" cy="339725"/>
          </a:xfrm>
          <a:prstGeom prst="rect">
            <a:avLst/>
          </a:prstGeom>
        </p:spPr>
        <p:txBody>
          <a:bodyPr/>
          <a:lstStyle>
            <a:lvl1pPr algn="r">
              <a:defRPr sz="1467">
                <a:solidFill>
                  <a:schemeClr val="bg1"/>
                </a:solidFill>
              </a:defRPr>
            </a:lvl1pPr>
          </a:lstStyle>
          <a:p>
            <a:fld id="{97CF7042-B465-4730-800E-86D0EFD08949}" type="slidenum">
              <a:rPr lang="en-US" smtClean="0"/>
              <a:pPr/>
              <a:t>‹#›</a:t>
            </a:fld>
            <a:endParaRPr lang="en-US"/>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Tree>
    <p:extLst>
      <p:ext uri="{BB962C8B-B14F-4D97-AF65-F5344CB8AC3E}">
        <p14:creationId xmlns:p14="http://schemas.microsoft.com/office/powerpoint/2010/main" val="3624945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4" y="0"/>
            <a:ext cx="12181173" cy="6858000"/>
          </a:xfrm>
          <a:prstGeom prst="rect">
            <a:avLst/>
          </a:prstGeom>
        </p:spPr>
      </p:pic>
      <p:sp>
        <p:nvSpPr>
          <p:cNvPr id="2" name="Title 1"/>
          <p:cNvSpPr>
            <a:spLocks noGrp="1"/>
          </p:cNvSpPr>
          <p:nvPr>
            <p:ph type="ctrTitle"/>
          </p:nvPr>
        </p:nvSpPr>
        <p:spPr>
          <a:xfrm>
            <a:off x="914399" y="482601"/>
            <a:ext cx="10363200" cy="1095375"/>
          </a:xfrm>
          <a:prstGeom prst="rect">
            <a:avLst/>
          </a:prstGeom>
        </p:spPr>
        <p:txBody>
          <a:bodyPr>
            <a:normAutofit/>
          </a:bodyPr>
          <a:lstStyle>
            <a:lvl1pPr>
              <a:defRPr sz="4000">
                <a:solidFill>
                  <a:schemeClr val="tx1"/>
                </a:solidFill>
              </a:defRPr>
            </a:lvl1pPr>
          </a:lstStyle>
          <a:p>
            <a:r>
              <a:rPr lang="en-US"/>
              <a:t>Click to edit Master title style</a:t>
            </a:r>
          </a:p>
        </p:txBody>
      </p:sp>
      <p:sp>
        <p:nvSpPr>
          <p:cNvPr id="3" name="Subtitle 2"/>
          <p:cNvSpPr>
            <a:spLocks noGrp="1"/>
          </p:cNvSpPr>
          <p:nvPr>
            <p:ph type="subTitle" idx="1"/>
          </p:nvPr>
        </p:nvSpPr>
        <p:spPr>
          <a:xfrm>
            <a:off x="914400" y="1600200"/>
            <a:ext cx="10363200" cy="558800"/>
          </a:xfrm>
          <a:prstGeom prst="rect">
            <a:avLst/>
          </a:prstGeom>
        </p:spPr>
        <p:txBody>
          <a:bodyPr>
            <a:normAutofit/>
          </a:bodyPr>
          <a:lstStyle>
            <a:lvl1pPr marL="0" indent="0" algn="ctr">
              <a:buNone/>
              <a:defRPr sz="20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a:xfrm>
            <a:off x="4165600" y="6416675"/>
            <a:ext cx="3860800" cy="365125"/>
          </a:xfrm>
          <a:prstGeom prst="rect">
            <a:avLst/>
          </a:prstGeom>
        </p:spPr>
        <p:txBody>
          <a:bodyPr/>
          <a:lstStyle>
            <a:lvl1pPr>
              <a:defRPr b="1">
                <a:solidFill>
                  <a:schemeClr val="tx1"/>
                </a:solidFill>
              </a:defRPr>
            </a:lvl1pPr>
          </a:lstStyle>
          <a:p>
            <a:r>
              <a:rPr lang="en-US"/>
              <a:t>www.tu.org</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7566" y="2610240"/>
            <a:ext cx="2920367" cy="3460360"/>
          </a:xfrm>
          <a:prstGeom prst="rect">
            <a:avLst/>
          </a:prstGeom>
        </p:spPr>
      </p:pic>
      <p:sp>
        <p:nvSpPr>
          <p:cNvPr id="10" name="Rectangle 9"/>
          <p:cNvSpPr/>
          <p:nvPr/>
        </p:nvSpPr>
        <p:spPr>
          <a:xfrm>
            <a:off x="4775201" y="6781800"/>
            <a:ext cx="2792732"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14" y="0"/>
            <a:ext cx="12181173" cy="6858000"/>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47566" y="2610240"/>
            <a:ext cx="2920367" cy="3460360"/>
          </a:xfrm>
          <a:prstGeom prst="rect">
            <a:avLst/>
          </a:prstGeom>
        </p:spPr>
      </p:pic>
      <p:sp>
        <p:nvSpPr>
          <p:cNvPr id="14" name="Rectangle 13"/>
          <p:cNvSpPr/>
          <p:nvPr userDrawn="1"/>
        </p:nvSpPr>
        <p:spPr>
          <a:xfrm>
            <a:off x="4775201" y="6781800"/>
            <a:ext cx="2792732"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599749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Blue Wave">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35400"/>
            <a:ext cx="12192000" cy="3084576"/>
          </a:xfrm>
          <a:prstGeom prst="rect">
            <a:avLst/>
          </a:prstGeom>
        </p:spPr>
      </p:pic>
      <p:sp>
        <p:nvSpPr>
          <p:cNvPr id="2" name="Title 1"/>
          <p:cNvSpPr>
            <a:spLocks noGrp="1"/>
          </p:cNvSpPr>
          <p:nvPr>
            <p:ph type="ctrTitle"/>
          </p:nvPr>
        </p:nvSpPr>
        <p:spPr>
          <a:xfrm>
            <a:off x="914399" y="4800601"/>
            <a:ext cx="10363200" cy="1095375"/>
          </a:xfrm>
          <a:prstGeom prst="rect">
            <a:avLst/>
          </a:prstGeom>
        </p:spPr>
        <p:txBody>
          <a:bodyPr>
            <a:normAutofit/>
          </a:bodyPr>
          <a:lstStyle>
            <a:lvl1pPr>
              <a:defRPr sz="40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914400" y="5918200"/>
            <a:ext cx="10363200" cy="558800"/>
          </a:xfrm>
          <a:prstGeom prst="rect">
            <a:avLst/>
          </a:prstGeom>
        </p:spPr>
        <p:txBody>
          <a:bodyPr>
            <a:normAutofit/>
          </a:bodyPr>
          <a:lstStyle>
            <a:lvl1pPr marL="0" indent="0" algn="ctr">
              <a:buNone/>
              <a:defRPr sz="20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81001"/>
            <a:ext cx="2926085" cy="3511303"/>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900424"/>
            <a:ext cx="12192000" cy="3084576"/>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0" y="381001"/>
            <a:ext cx="2926085" cy="3511303"/>
          </a:xfrm>
          <a:prstGeom prst="rect">
            <a:avLst/>
          </a:prstGeom>
        </p:spPr>
      </p:pic>
      <p:pic>
        <p:nvPicPr>
          <p:cNvPr id="5" name="Picture 4" descr="short_wave_powerpoint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068690"/>
            <a:ext cx="12192000" cy="579511"/>
          </a:xfrm>
          <a:prstGeom prst="rect">
            <a:avLst/>
          </a:prstGeom>
        </p:spPr>
      </p:pic>
    </p:spTree>
    <p:extLst>
      <p:ext uri="{BB962C8B-B14F-4D97-AF65-F5344CB8AC3E}">
        <p14:creationId xmlns:p14="http://schemas.microsoft.com/office/powerpoint/2010/main" val="4239342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84168"/>
            <a:ext cx="12192000" cy="2987040"/>
          </a:xfrm>
          <a:prstGeom prst="rect">
            <a:avLst/>
          </a:prstGeom>
        </p:spPr>
      </p:pic>
      <p:sp>
        <p:nvSpPr>
          <p:cNvPr id="2" name="Title 1"/>
          <p:cNvSpPr>
            <a:spLocks noGrp="1"/>
          </p:cNvSpPr>
          <p:nvPr>
            <p:ph type="ctrTitle"/>
          </p:nvPr>
        </p:nvSpPr>
        <p:spPr>
          <a:xfrm>
            <a:off x="914399" y="4800601"/>
            <a:ext cx="10363200" cy="1095375"/>
          </a:xfrm>
          <a:prstGeom prst="rect">
            <a:avLst/>
          </a:prstGeom>
        </p:spPr>
        <p:txBody>
          <a:bodyPr>
            <a:normAutofit/>
          </a:bodyPr>
          <a:lstStyle>
            <a:lvl1pPr>
              <a:defRPr sz="40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914400" y="5918200"/>
            <a:ext cx="10363200" cy="558800"/>
          </a:xfrm>
          <a:prstGeom prst="rect">
            <a:avLst/>
          </a:prstGeom>
        </p:spPr>
        <p:txBody>
          <a:bodyPr>
            <a:normAutofit/>
          </a:bodyPr>
          <a:lstStyle>
            <a:lvl1pPr marL="0" indent="0" algn="ctr">
              <a:buNone/>
              <a:defRPr sz="20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81001"/>
            <a:ext cx="2926085" cy="3511303"/>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884168"/>
            <a:ext cx="12192000" cy="298704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0" y="381001"/>
            <a:ext cx="2926085" cy="3511303"/>
          </a:xfrm>
          <a:prstGeom prst="rect">
            <a:avLst/>
          </a:prstGeom>
        </p:spPr>
      </p:pic>
    </p:spTree>
    <p:extLst>
      <p:ext uri="{BB962C8B-B14F-4D97-AF65-F5344CB8AC3E}">
        <p14:creationId xmlns:p14="http://schemas.microsoft.com/office/powerpoint/2010/main" val="982319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Bullet Slide Blue wav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82792"/>
            <a:ext cx="12192000" cy="800608"/>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82792"/>
            <a:ext cx="12192000" cy="800608"/>
          </a:xfrm>
          <a:prstGeom prst="rect">
            <a:avLst/>
          </a:prstGeom>
        </p:spPr>
      </p:pic>
      <p:pic>
        <p:nvPicPr>
          <p:cNvPr id="4" name="Picture 3" descr="short_wave_powerpoint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02290"/>
            <a:ext cx="12192000" cy="579511"/>
          </a:xfrm>
          <a:prstGeom prst="rect">
            <a:avLst/>
          </a:prstGeom>
        </p:spPr>
      </p:pic>
      <p:sp>
        <p:nvSpPr>
          <p:cNvPr id="2" name="Title 1"/>
          <p:cNvSpPr>
            <a:spLocks noGrp="1"/>
          </p:cNvSpPr>
          <p:nvPr>
            <p:ph type="title"/>
          </p:nvPr>
        </p:nvSpPr>
        <p:spPr>
          <a:xfrm>
            <a:off x="304800" y="279400"/>
            <a:ext cx="10160000" cy="609600"/>
          </a:xfrm>
          <a:prstGeom prst="rect">
            <a:avLst/>
          </a:prstGeom>
        </p:spPr>
        <p:txBody>
          <a:bodyPr>
            <a:normAutofit/>
          </a:bodyPr>
          <a:lstStyle>
            <a:lvl1pPr algn="l">
              <a:defRPr sz="3333">
                <a:solidFill>
                  <a:schemeClr val="tx1"/>
                </a:solidFill>
              </a:defRPr>
            </a:lvl1pPr>
          </a:lstStyle>
          <a:p>
            <a:r>
              <a:rPr lang="en-US"/>
              <a:t>Click to edit Master title style</a:t>
            </a:r>
          </a:p>
        </p:txBody>
      </p:sp>
      <p:sp>
        <p:nvSpPr>
          <p:cNvPr id="3" name="Content Placeholder 2"/>
          <p:cNvSpPr>
            <a:spLocks noGrp="1"/>
          </p:cNvSpPr>
          <p:nvPr>
            <p:ph idx="1"/>
          </p:nvPr>
        </p:nvSpPr>
        <p:spPr>
          <a:xfrm>
            <a:off x="363717" y="1600202"/>
            <a:ext cx="11413759" cy="4267199"/>
          </a:xfrm>
          <a:prstGeom prst="rect">
            <a:avLst/>
          </a:prstGeom>
        </p:spPr>
        <p:txBody>
          <a:bodyPr>
            <a:normAutofit/>
          </a:bodyPr>
          <a:lstStyle>
            <a:lvl1pPr marL="457189" indent="-457189">
              <a:buFontTx/>
              <a:buBlip>
                <a:blip r:embed="rId4"/>
              </a:buBlip>
              <a:defRPr sz="2667">
                <a:solidFill>
                  <a:schemeClr val="accent3">
                    <a:lumMod val="50000"/>
                  </a:schemeClr>
                </a:solidFill>
              </a:defRPr>
            </a:lvl1pPr>
            <a:lvl2pPr>
              <a:buClr>
                <a:schemeClr val="tx1"/>
              </a:buClr>
              <a:defRPr sz="2667">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a:p>
            <a:pPr lvl="1"/>
            <a:r>
              <a:rPr lang="en-US"/>
              <a:t>Second level</a:t>
            </a:r>
          </a:p>
        </p:txBody>
      </p:sp>
      <p:sp>
        <p:nvSpPr>
          <p:cNvPr id="5" name="Footer Placeholder 4"/>
          <p:cNvSpPr>
            <a:spLocks noGrp="1"/>
          </p:cNvSpPr>
          <p:nvPr>
            <p:ph type="ftr" sz="quarter" idx="11"/>
          </p:nvPr>
        </p:nvSpPr>
        <p:spPr>
          <a:xfrm>
            <a:off x="609600" y="6477000"/>
            <a:ext cx="3860800" cy="365125"/>
          </a:xfrm>
          <a:prstGeom prst="rect">
            <a:avLst/>
          </a:prstGeom>
        </p:spPr>
        <p:txBody>
          <a:bodyPr/>
          <a:lstStyle>
            <a:lvl1pPr algn="l">
              <a:defRPr sz="1600" b="0">
                <a:solidFill>
                  <a:schemeClr val="bg1"/>
                </a:solidFill>
              </a:defRPr>
            </a:lvl1pPr>
          </a:lstStyle>
          <a:p>
            <a:r>
              <a:rPr lang="en-US"/>
              <a:t>www.tu.org</a:t>
            </a:r>
          </a:p>
        </p:txBody>
      </p:sp>
      <p:sp>
        <p:nvSpPr>
          <p:cNvPr id="6" name="Slide Number Placeholder 5"/>
          <p:cNvSpPr>
            <a:spLocks noGrp="1"/>
          </p:cNvSpPr>
          <p:nvPr>
            <p:ph type="sldNum" sz="quarter" idx="12"/>
          </p:nvPr>
        </p:nvSpPr>
        <p:spPr>
          <a:xfrm>
            <a:off x="11176000" y="6518275"/>
            <a:ext cx="914400" cy="339725"/>
          </a:xfrm>
          <a:prstGeom prst="rect">
            <a:avLst/>
          </a:prstGeom>
        </p:spPr>
        <p:txBody>
          <a:bodyPr/>
          <a:lstStyle>
            <a:lvl1pPr algn="r">
              <a:defRPr sz="1467">
                <a:solidFill>
                  <a:schemeClr val="bg1"/>
                </a:solidFill>
              </a:defRPr>
            </a:lvl1pPr>
          </a:lstStyle>
          <a:p>
            <a:fld id="{97CF7042-B465-4730-800E-86D0EFD08949}" type="slidenum">
              <a:rPr lang="en-US" smtClean="0"/>
              <a:pPr/>
              <a:t>‹#›</a:t>
            </a:fld>
            <a:endParaRPr lang="en-US"/>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Tree>
    <p:extLst>
      <p:ext uri="{BB962C8B-B14F-4D97-AF65-F5344CB8AC3E}">
        <p14:creationId xmlns:p14="http://schemas.microsoft.com/office/powerpoint/2010/main" val="39739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ullet Slide Green wav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72202"/>
            <a:ext cx="12192000" cy="711199"/>
          </a:xfrm>
          <a:prstGeom prst="rect">
            <a:avLst/>
          </a:prstGeom>
        </p:spPr>
      </p:pic>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72202"/>
            <a:ext cx="12192000" cy="711199"/>
          </a:xfrm>
          <a:prstGeom prst="rect">
            <a:avLst/>
          </a:prstGeom>
        </p:spPr>
      </p:pic>
      <p:sp>
        <p:nvSpPr>
          <p:cNvPr id="2" name="Title 1"/>
          <p:cNvSpPr>
            <a:spLocks noGrp="1"/>
          </p:cNvSpPr>
          <p:nvPr>
            <p:ph type="title"/>
          </p:nvPr>
        </p:nvSpPr>
        <p:spPr>
          <a:xfrm>
            <a:off x="406400" y="177800"/>
            <a:ext cx="10160000" cy="609600"/>
          </a:xfrm>
          <a:prstGeom prst="rect">
            <a:avLst/>
          </a:prstGeom>
        </p:spPr>
        <p:txBody>
          <a:bodyPr>
            <a:normAutofit/>
          </a:bodyPr>
          <a:lstStyle>
            <a:lvl1pPr algn="l">
              <a:defRPr sz="3333">
                <a:solidFill>
                  <a:schemeClr val="tx1"/>
                </a:solidFill>
              </a:defRPr>
            </a:lvl1pPr>
          </a:lstStyle>
          <a:p>
            <a:r>
              <a:rPr lang="en-US"/>
              <a:t>Click to edit Master title style</a:t>
            </a:r>
          </a:p>
        </p:txBody>
      </p:sp>
      <p:sp>
        <p:nvSpPr>
          <p:cNvPr id="3" name="Content Placeholder 2"/>
          <p:cNvSpPr>
            <a:spLocks noGrp="1"/>
          </p:cNvSpPr>
          <p:nvPr>
            <p:ph idx="1"/>
          </p:nvPr>
        </p:nvSpPr>
        <p:spPr>
          <a:xfrm>
            <a:off x="363717" y="1600202"/>
            <a:ext cx="11413759" cy="4267199"/>
          </a:xfrm>
          <a:prstGeom prst="rect">
            <a:avLst/>
          </a:prstGeom>
        </p:spPr>
        <p:txBody>
          <a:bodyPr>
            <a:normAutofit/>
          </a:bodyPr>
          <a:lstStyle>
            <a:lvl1pPr marL="457189" indent="-457189">
              <a:buFontTx/>
              <a:buBlip>
                <a:blip r:embed="rId3"/>
              </a:buBlip>
              <a:defRPr sz="2667">
                <a:solidFill>
                  <a:schemeClr val="accent3">
                    <a:lumMod val="50000"/>
                  </a:schemeClr>
                </a:solidFill>
              </a:defRPr>
            </a:lvl1pPr>
            <a:lvl2pPr>
              <a:buClr>
                <a:schemeClr val="tx1"/>
              </a:buClr>
              <a:defRPr sz="2667">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a:p>
            <a:pPr lvl="1"/>
            <a:r>
              <a:rPr lang="en-US"/>
              <a:t>Second level</a:t>
            </a:r>
          </a:p>
        </p:txBody>
      </p:sp>
      <p:sp>
        <p:nvSpPr>
          <p:cNvPr id="5" name="Footer Placeholder 4"/>
          <p:cNvSpPr>
            <a:spLocks noGrp="1"/>
          </p:cNvSpPr>
          <p:nvPr>
            <p:ph type="ftr" sz="quarter" idx="11"/>
          </p:nvPr>
        </p:nvSpPr>
        <p:spPr>
          <a:xfrm>
            <a:off x="609600" y="6477000"/>
            <a:ext cx="3860800" cy="365125"/>
          </a:xfrm>
          <a:prstGeom prst="rect">
            <a:avLst/>
          </a:prstGeom>
        </p:spPr>
        <p:txBody>
          <a:bodyPr/>
          <a:lstStyle>
            <a:lvl1pPr algn="l">
              <a:defRPr sz="1467" b="0">
                <a:solidFill>
                  <a:schemeClr val="bg1"/>
                </a:solidFill>
              </a:defRPr>
            </a:lvl1pPr>
          </a:lstStyle>
          <a:p>
            <a:r>
              <a:rPr lang="en-US"/>
              <a:t>www.tu.org</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
        <p:nvSpPr>
          <p:cNvPr id="10" name="Slide Number Placeholder 5"/>
          <p:cNvSpPr>
            <a:spLocks noGrp="1"/>
          </p:cNvSpPr>
          <p:nvPr>
            <p:ph type="sldNum" sz="quarter" idx="12"/>
          </p:nvPr>
        </p:nvSpPr>
        <p:spPr>
          <a:xfrm>
            <a:off x="11176000" y="6518275"/>
            <a:ext cx="914400" cy="339725"/>
          </a:xfrm>
          <a:prstGeom prst="rect">
            <a:avLst/>
          </a:prstGeom>
        </p:spPr>
        <p:txBody>
          <a:bodyPr/>
          <a:lstStyle>
            <a:lvl1pPr algn="r">
              <a:defRPr sz="1467">
                <a:solidFill>
                  <a:schemeClr val="bg1"/>
                </a:solidFill>
              </a:defRPr>
            </a:lvl1pPr>
          </a:lstStyle>
          <a:p>
            <a:fld id="{97CF7042-B465-4730-800E-86D0EFD08949}" type="slidenum">
              <a:rPr lang="en-US" smtClean="0"/>
              <a:pPr/>
              <a:t>‹#›</a:t>
            </a:fld>
            <a:endParaRPr lang="en-US"/>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Tree>
    <p:extLst>
      <p:ext uri="{BB962C8B-B14F-4D97-AF65-F5344CB8AC3E}">
        <p14:creationId xmlns:p14="http://schemas.microsoft.com/office/powerpoint/2010/main" val="3955574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Bullet Slide Green wav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72202"/>
            <a:ext cx="12192000" cy="711199"/>
          </a:xfrm>
          <a:prstGeom prst="rect">
            <a:avLst/>
          </a:prstGeom>
        </p:spPr>
      </p:pic>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72202"/>
            <a:ext cx="12192000" cy="711199"/>
          </a:xfrm>
          <a:prstGeom prst="rect">
            <a:avLst/>
          </a:prstGeom>
        </p:spPr>
      </p:pic>
      <p:sp>
        <p:nvSpPr>
          <p:cNvPr id="2" name="Title 1"/>
          <p:cNvSpPr>
            <a:spLocks noGrp="1"/>
          </p:cNvSpPr>
          <p:nvPr>
            <p:ph type="title"/>
          </p:nvPr>
        </p:nvSpPr>
        <p:spPr>
          <a:xfrm>
            <a:off x="406400" y="177800"/>
            <a:ext cx="10160000" cy="609600"/>
          </a:xfrm>
          <a:prstGeom prst="rect">
            <a:avLst/>
          </a:prstGeom>
        </p:spPr>
        <p:txBody>
          <a:bodyPr>
            <a:normAutofit/>
          </a:bodyPr>
          <a:lstStyle>
            <a:lvl1pPr algn="l">
              <a:defRPr sz="3333">
                <a:solidFill>
                  <a:schemeClr val="tx1"/>
                </a:solidFill>
              </a:defRPr>
            </a:lvl1pPr>
          </a:lstStyle>
          <a:p>
            <a:r>
              <a:rPr lang="en-US"/>
              <a:t>Click to edit Master title style</a:t>
            </a:r>
          </a:p>
        </p:txBody>
      </p:sp>
      <p:sp>
        <p:nvSpPr>
          <p:cNvPr id="3" name="Content Placeholder 2"/>
          <p:cNvSpPr>
            <a:spLocks noGrp="1"/>
          </p:cNvSpPr>
          <p:nvPr>
            <p:ph idx="1"/>
          </p:nvPr>
        </p:nvSpPr>
        <p:spPr>
          <a:xfrm>
            <a:off x="363717" y="1600202"/>
            <a:ext cx="11413759" cy="4267199"/>
          </a:xfrm>
          <a:prstGeom prst="rect">
            <a:avLst/>
          </a:prstGeom>
        </p:spPr>
        <p:txBody>
          <a:bodyPr>
            <a:normAutofit/>
          </a:bodyPr>
          <a:lstStyle>
            <a:lvl1pPr marL="457189" indent="-457189">
              <a:buFontTx/>
              <a:buBlip>
                <a:blip r:embed="rId3"/>
              </a:buBlip>
              <a:defRPr sz="2667">
                <a:solidFill>
                  <a:schemeClr val="accent3">
                    <a:lumMod val="50000"/>
                  </a:schemeClr>
                </a:solidFill>
              </a:defRPr>
            </a:lvl1pPr>
            <a:lvl2pPr>
              <a:buClr>
                <a:schemeClr val="tx1"/>
              </a:buClr>
              <a:defRPr sz="2667">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a:p>
            <a:pPr lvl="1"/>
            <a:r>
              <a:rPr lang="en-US"/>
              <a:t>Second level</a:t>
            </a:r>
          </a:p>
        </p:txBody>
      </p:sp>
      <p:sp>
        <p:nvSpPr>
          <p:cNvPr id="5" name="Footer Placeholder 4"/>
          <p:cNvSpPr>
            <a:spLocks noGrp="1"/>
          </p:cNvSpPr>
          <p:nvPr>
            <p:ph type="ftr" sz="quarter" idx="11"/>
          </p:nvPr>
        </p:nvSpPr>
        <p:spPr>
          <a:xfrm>
            <a:off x="609600" y="6477000"/>
            <a:ext cx="3860800" cy="365125"/>
          </a:xfrm>
          <a:prstGeom prst="rect">
            <a:avLst/>
          </a:prstGeom>
        </p:spPr>
        <p:txBody>
          <a:bodyPr/>
          <a:lstStyle>
            <a:lvl1pPr algn="l">
              <a:defRPr sz="1467" b="0">
                <a:solidFill>
                  <a:schemeClr val="bg1"/>
                </a:solidFill>
              </a:defRPr>
            </a:lvl1pPr>
          </a:lstStyle>
          <a:p>
            <a:r>
              <a:rPr lang="en-US"/>
              <a:t>www.tu.org</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
        <p:nvSpPr>
          <p:cNvPr id="10" name="Slide Number Placeholder 5"/>
          <p:cNvSpPr>
            <a:spLocks noGrp="1"/>
          </p:cNvSpPr>
          <p:nvPr>
            <p:ph type="sldNum" sz="quarter" idx="12"/>
          </p:nvPr>
        </p:nvSpPr>
        <p:spPr>
          <a:xfrm>
            <a:off x="11176000" y="6518275"/>
            <a:ext cx="914400" cy="339725"/>
          </a:xfrm>
          <a:prstGeom prst="rect">
            <a:avLst/>
          </a:prstGeom>
        </p:spPr>
        <p:txBody>
          <a:bodyPr/>
          <a:lstStyle>
            <a:lvl1pPr algn="r">
              <a:defRPr sz="1467">
                <a:solidFill>
                  <a:schemeClr val="bg1"/>
                </a:solidFill>
              </a:defRPr>
            </a:lvl1pPr>
          </a:lstStyle>
          <a:p>
            <a:fld id="{97CF7042-B465-4730-800E-86D0EFD08949}" type="slidenum">
              <a:rPr lang="en-US" smtClean="0"/>
              <a:pPr/>
              <a:t>‹#›</a:t>
            </a:fld>
            <a:endParaRPr lang="en-US"/>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Tree>
    <p:extLst>
      <p:ext uri="{BB962C8B-B14F-4D97-AF65-F5344CB8AC3E}">
        <p14:creationId xmlns:p14="http://schemas.microsoft.com/office/powerpoint/2010/main" val="346315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EADA1-2558-F686-29CC-8A01BC5FEC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086A86-97F0-0FFD-1932-973D283F74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882A5-1CA0-EDA8-F25C-A0C2C8BC3239}"/>
              </a:ext>
            </a:extLst>
          </p:cNvPr>
          <p:cNvSpPr>
            <a:spLocks noGrp="1"/>
          </p:cNvSpPr>
          <p:nvPr>
            <p:ph type="dt" sz="half" idx="10"/>
          </p:nvPr>
        </p:nvSpPr>
        <p:spPr/>
        <p:txBody>
          <a:bodyPr/>
          <a:lstStyle/>
          <a:p>
            <a:fld id="{1F1B9490-ACAD-40E4-8238-DD2F59D32368}" type="datetimeFigureOut">
              <a:rPr lang="en-US" smtClean="0"/>
              <a:t>1/24/2025</a:t>
            </a:fld>
            <a:endParaRPr lang="en-US"/>
          </a:p>
        </p:txBody>
      </p:sp>
      <p:sp>
        <p:nvSpPr>
          <p:cNvPr id="5" name="Footer Placeholder 4">
            <a:extLst>
              <a:ext uri="{FF2B5EF4-FFF2-40B4-BE49-F238E27FC236}">
                <a16:creationId xmlns:a16="http://schemas.microsoft.com/office/drawing/2014/main" id="{2608B9DA-390F-4997-0BD1-B75F95E5D8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765E31-4B4C-18BB-595D-053DA778E188}"/>
              </a:ext>
            </a:extLst>
          </p:cNvPr>
          <p:cNvSpPr>
            <a:spLocks noGrp="1"/>
          </p:cNvSpPr>
          <p:nvPr>
            <p:ph type="sldNum" sz="quarter" idx="12"/>
          </p:nvPr>
        </p:nvSpPr>
        <p:spPr/>
        <p:txBody>
          <a:bodyPr/>
          <a:lstStyle/>
          <a:p>
            <a:fld id="{33FF5B82-821D-4C31-86B5-F98F9A443539}" type="slidenum">
              <a:rPr lang="en-US" smtClean="0"/>
              <a:t>‹#›</a:t>
            </a:fld>
            <a:endParaRPr lang="en-US"/>
          </a:p>
        </p:txBody>
      </p:sp>
    </p:spTree>
    <p:extLst>
      <p:ext uri="{BB962C8B-B14F-4D97-AF65-F5344CB8AC3E}">
        <p14:creationId xmlns:p14="http://schemas.microsoft.com/office/powerpoint/2010/main" val="11840149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eam Slide Blue wave">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82792"/>
            <a:ext cx="12192000" cy="800608"/>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82792"/>
            <a:ext cx="12192000" cy="800608"/>
          </a:xfrm>
          <a:prstGeom prst="rect">
            <a:avLst/>
          </a:prstGeom>
        </p:spPr>
      </p:pic>
      <p:pic>
        <p:nvPicPr>
          <p:cNvPr id="3" name="Picture 2" descr="short_wave_powerpoint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02290"/>
            <a:ext cx="12192000" cy="579511"/>
          </a:xfrm>
          <a:prstGeom prst="rect">
            <a:avLst/>
          </a:prstGeom>
        </p:spPr>
      </p:pic>
      <p:sp>
        <p:nvSpPr>
          <p:cNvPr id="2" name="Title 1"/>
          <p:cNvSpPr>
            <a:spLocks noGrp="1"/>
          </p:cNvSpPr>
          <p:nvPr>
            <p:ph type="title"/>
          </p:nvPr>
        </p:nvSpPr>
        <p:spPr>
          <a:xfrm>
            <a:off x="406400" y="177800"/>
            <a:ext cx="10160000" cy="609600"/>
          </a:xfrm>
          <a:prstGeom prst="rect">
            <a:avLst/>
          </a:prstGeom>
        </p:spPr>
        <p:txBody>
          <a:bodyPr>
            <a:normAutofit/>
          </a:bodyPr>
          <a:lstStyle>
            <a:lvl1pPr algn="l">
              <a:defRPr sz="3333">
                <a:solidFill>
                  <a:schemeClr val="tx1"/>
                </a:solidFill>
              </a:defRPr>
            </a:lvl1pPr>
          </a:lstStyle>
          <a:p>
            <a:r>
              <a:rPr lang="en-US"/>
              <a:t>Click to edit Master title style</a:t>
            </a:r>
          </a:p>
        </p:txBody>
      </p:sp>
      <p:sp>
        <p:nvSpPr>
          <p:cNvPr id="5" name="Footer Placeholder 4"/>
          <p:cNvSpPr>
            <a:spLocks noGrp="1"/>
          </p:cNvSpPr>
          <p:nvPr>
            <p:ph type="ftr" sz="quarter" idx="11"/>
          </p:nvPr>
        </p:nvSpPr>
        <p:spPr>
          <a:xfrm>
            <a:off x="609600" y="6477000"/>
            <a:ext cx="3860800" cy="365125"/>
          </a:xfrm>
          <a:prstGeom prst="rect">
            <a:avLst/>
          </a:prstGeom>
        </p:spPr>
        <p:txBody>
          <a:bodyPr/>
          <a:lstStyle>
            <a:lvl1pPr algn="l">
              <a:defRPr sz="1600" b="0">
                <a:solidFill>
                  <a:schemeClr val="bg1"/>
                </a:solidFill>
              </a:defRPr>
            </a:lvl1pPr>
          </a:lstStyle>
          <a:p>
            <a:r>
              <a:rPr lang="en-US"/>
              <a:t>www.tu.org</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
        <p:nvSpPr>
          <p:cNvPr id="4" name="Rectangle 3"/>
          <p:cNvSpPr/>
          <p:nvPr/>
        </p:nvSpPr>
        <p:spPr>
          <a:xfrm>
            <a:off x="3454400" y="2413000"/>
            <a:ext cx="8737600" cy="25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p:cNvSpPr/>
          <p:nvPr/>
        </p:nvSpPr>
        <p:spPr>
          <a:xfrm>
            <a:off x="3393441" y="2413000"/>
            <a:ext cx="60959" cy="25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Picture Placeholder 11"/>
          <p:cNvSpPr>
            <a:spLocks noGrp="1" noChangeAspect="1"/>
          </p:cNvSpPr>
          <p:nvPr>
            <p:ph type="pic" sz="quarter" idx="13"/>
          </p:nvPr>
        </p:nvSpPr>
        <p:spPr>
          <a:xfrm>
            <a:off x="508001" y="2413000"/>
            <a:ext cx="2885017" cy="2540000"/>
          </a:xfrm>
          <a:prstGeom prst="rect">
            <a:avLst/>
          </a:prstGeom>
        </p:spPr>
        <p:txBody>
          <a:bodyPr>
            <a:normAutofit/>
          </a:bodyPr>
          <a:lstStyle>
            <a:lvl1pPr marL="0" indent="0">
              <a:buNone/>
              <a:defRPr sz="1867" baseline="0"/>
            </a:lvl1pPr>
          </a:lstStyle>
          <a:p>
            <a:r>
              <a:rPr lang="en-US"/>
              <a:t>Click icon to add picture</a:t>
            </a:r>
          </a:p>
        </p:txBody>
      </p:sp>
      <p:sp>
        <p:nvSpPr>
          <p:cNvPr id="14" name="Text Placeholder 13"/>
          <p:cNvSpPr>
            <a:spLocks noGrp="1"/>
          </p:cNvSpPr>
          <p:nvPr>
            <p:ph type="body" sz="quarter" idx="14" hasCustomPrompt="1"/>
          </p:nvPr>
        </p:nvSpPr>
        <p:spPr>
          <a:xfrm>
            <a:off x="3657600" y="2514600"/>
            <a:ext cx="3556000" cy="406400"/>
          </a:xfrm>
          <a:prstGeom prst="rect">
            <a:avLst/>
          </a:prstGeom>
        </p:spPr>
        <p:txBody>
          <a:bodyPr>
            <a:noAutofit/>
          </a:bodyPr>
          <a:lstStyle>
            <a:lvl1pPr marL="0" indent="0">
              <a:buNone/>
              <a:defRPr sz="1867" b="1">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Insert Name</a:t>
            </a:r>
          </a:p>
        </p:txBody>
      </p:sp>
      <p:sp>
        <p:nvSpPr>
          <p:cNvPr id="15" name="Text Placeholder 13"/>
          <p:cNvSpPr>
            <a:spLocks noGrp="1"/>
          </p:cNvSpPr>
          <p:nvPr>
            <p:ph type="body" sz="quarter" idx="15" hasCustomPrompt="1"/>
          </p:nvPr>
        </p:nvSpPr>
        <p:spPr>
          <a:xfrm>
            <a:off x="3657600" y="3022600"/>
            <a:ext cx="3556000" cy="1727200"/>
          </a:xfrm>
          <a:prstGeom prst="rect">
            <a:avLst/>
          </a:prstGeom>
        </p:spPr>
        <p:txBody>
          <a:bodyPr>
            <a:noAutofit/>
          </a:bodyPr>
          <a:lstStyle>
            <a:lvl1pPr marL="0" indent="0">
              <a:buNone/>
              <a:defRPr sz="1867" b="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Insert Position</a:t>
            </a:r>
          </a:p>
        </p:txBody>
      </p:sp>
      <p:sp>
        <p:nvSpPr>
          <p:cNvPr id="16" name="Text Placeholder 13"/>
          <p:cNvSpPr>
            <a:spLocks noGrp="1"/>
          </p:cNvSpPr>
          <p:nvPr>
            <p:ph type="body" sz="quarter" idx="16" hasCustomPrompt="1"/>
          </p:nvPr>
        </p:nvSpPr>
        <p:spPr>
          <a:xfrm>
            <a:off x="7717537" y="2514600"/>
            <a:ext cx="4059937" cy="2235200"/>
          </a:xfrm>
          <a:prstGeom prst="rect">
            <a:avLst/>
          </a:prstGeom>
        </p:spPr>
        <p:txBody>
          <a:bodyPr>
            <a:noAutofit/>
          </a:bodyPr>
          <a:lstStyle>
            <a:lvl1pPr marL="0" indent="0">
              <a:buNone/>
              <a:defRPr sz="1867" b="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Insert Description</a:t>
            </a:r>
          </a:p>
        </p:txBody>
      </p:sp>
      <p:sp>
        <p:nvSpPr>
          <p:cNvPr id="17" name="Slide Number Placeholder 5"/>
          <p:cNvSpPr>
            <a:spLocks noGrp="1"/>
          </p:cNvSpPr>
          <p:nvPr>
            <p:ph type="sldNum" sz="quarter" idx="12"/>
          </p:nvPr>
        </p:nvSpPr>
        <p:spPr>
          <a:xfrm>
            <a:off x="11176000" y="6518275"/>
            <a:ext cx="914400" cy="339725"/>
          </a:xfrm>
          <a:prstGeom prst="rect">
            <a:avLst/>
          </a:prstGeom>
        </p:spPr>
        <p:txBody>
          <a:bodyPr/>
          <a:lstStyle>
            <a:lvl1pPr algn="r">
              <a:defRPr sz="1467">
                <a:solidFill>
                  <a:schemeClr val="bg1"/>
                </a:solidFill>
              </a:defRPr>
            </a:lvl1pPr>
          </a:lstStyle>
          <a:p>
            <a:fld id="{97CF7042-B465-4730-800E-86D0EFD08949}" type="slidenum">
              <a:rPr lang="en-US" smtClean="0"/>
              <a:pPr/>
              <a:t>‹#›</a:t>
            </a:fld>
            <a:endParaRPr lang="en-US"/>
          </a:p>
        </p:txBody>
      </p:sp>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
        <p:nvSpPr>
          <p:cNvPr id="21" name="Rectangle 20"/>
          <p:cNvSpPr/>
          <p:nvPr userDrawn="1"/>
        </p:nvSpPr>
        <p:spPr>
          <a:xfrm>
            <a:off x="3454400" y="2413000"/>
            <a:ext cx="8737600" cy="25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Rectangle 21"/>
          <p:cNvSpPr/>
          <p:nvPr userDrawn="1"/>
        </p:nvSpPr>
        <p:spPr>
          <a:xfrm>
            <a:off x="3393441" y="2413000"/>
            <a:ext cx="60959" cy="25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201986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eam Slide Green wav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72202"/>
            <a:ext cx="12192000" cy="711199"/>
          </a:xfrm>
          <a:prstGeom prst="rect">
            <a:avLst/>
          </a:prstGeom>
        </p:spPr>
      </p:pic>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72202"/>
            <a:ext cx="12192000" cy="711199"/>
          </a:xfrm>
          <a:prstGeom prst="rect">
            <a:avLst/>
          </a:prstGeom>
        </p:spPr>
      </p:pic>
      <p:sp>
        <p:nvSpPr>
          <p:cNvPr id="2" name="Title 1"/>
          <p:cNvSpPr>
            <a:spLocks noGrp="1"/>
          </p:cNvSpPr>
          <p:nvPr>
            <p:ph type="title"/>
          </p:nvPr>
        </p:nvSpPr>
        <p:spPr>
          <a:xfrm>
            <a:off x="406400" y="177800"/>
            <a:ext cx="10160000" cy="609600"/>
          </a:xfrm>
          <a:prstGeom prst="rect">
            <a:avLst/>
          </a:prstGeom>
        </p:spPr>
        <p:txBody>
          <a:bodyPr>
            <a:normAutofit/>
          </a:bodyPr>
          <a:lstStyle>
            <a:lvl1pPr algn="l">
              <a:defRPr sz="3333">
                <a:solidFill>
                  <a:schemeClr val="tx1"/>
                </a:solidFill>
              </a:defRPr>
            </a:lvl1pPr>
          </a:lstStyle>
          <a:p>
            <a:r>
              <a:rPr lang="en-US"/>
              <a:t>Click to edit Master title style</a:t>
            </a:r>
          </a:p>
        </p:txBody>
      </p:sp>
      <p:sp>
        <p:nvSpPr>
          <p:cNvPr id="5" name="Footer Placeholder 4"/>
          <p:cNvSpPr>
            <a:spLocks noGrp="1"/>
          </p:cNvSpPr>
          <p:nvPr>
            <p:ph type="ftr" sz="quarter" idx="11"/>
          </p:nvPr>
        </p:nvSpPr>
        <p:spPr>
          <a:xfrm>
            <a:off x="609600" y="6477000"/>
            <a:ext cx="3860800" cy="365125"/>
          </a:xfrm>
          <a:prstGeom prst="rect">
            <a:avLst/>
          </a:prstGeom>
        </p:spPr>
        <p:txBody>
          <a:bodyPr/>
          <a:lstStyle>
            <a:lvl1pPr algn="l">
              <a:defRPr sz="1600" b="0">
                <a:solidFill>
                  <a:schemeClr val="bg1"/>
                </a:solidFill>
              </a:defRPr>
            </a:lvl1pPr>
          </a:lstStyle>
          <a:p>
            <a:r>
              <a:rPr lang="en-US"/>
              <a:t>www.tu.org</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
        <p:nvSpPr>
          <p:cNvPr id="4" name="Rectangle 3"/>
          <p:cNvSpPr/>
          <p:nvPr/>
        </p:nvSpPr>
        <p:spPr>
          <a:xfrm>
            <a:off x="3454400" y="2413000"/>
            <a:ext cx="8737600" cy="25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p:cNvSpPr/>
          <p:nvPr/>
        </p:nvSpPr>
        <p:spPr>
          <a:xfrm>
            <a:off x="3393441" y="2413000"/>
            <a:ext cx="60959" cy="25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Picture Placeholder 11"/>
          <p:cNvSpPr>
            <a:spLocks noGrp="1" noChangeAspect="1"/>
          </p:cNvSpPr>
          <p:nvPr>
            <p:ph type="pic" sz="quarter" idx="13"/>
          </p:nvPr>
        </p:nvSpPr>
        <p:spPr>
          <a:xfrm>
            <a:off x="508001" y="2413000"/>
            <a:ext cx="2885017" cy="2540000"/>
          </a:xfrm>
          <a:prstGeom prst="rect">
            <a:avLst/>
          </a:prstGeom>
        </p:spPr>
        <p:txBody>
          <a:bodyPr>
            <a:normAutofit/>
          </a:bodyPr>
          <a:lstStyle>
            <a:lvl1pPr marL="0" indent="0">
              <a:buNone/>
              <a:defRPr sz="1867" baseline="0"/>
            </a:lvl1pPr>
          </a:lstStyle>
          <a:p>
            <a:r>
              <a:rPr lang="en-US"/>
              <a:t>Click icon to add picture</a:t>
            </a:r>
          </a:p>
        </p:txBody>
      </p:sp>
      <p:sp>
        <p:nvSpPr>
          <p:cNvPr id="14" name="Text Placeholder 13"/>
          <p:cNvSpPr>
            <a:spLocks noGrp="1"/>
          </p:cNvSpPr>
          <p:nvPr>
            <p:ph type="body" sz="quarter" idx="14" hasCustomPrompt="1"/>
          </p:nvPr>
        </p:nvSpPr>
        <p:spPr>
          <a:xfrm>
            <a:off x="3657600" y="2514600"/>
            <a:ext cx="3556000" cy="406400"/>
          </a:xfrm>
          <a:prstGeom prst="rect">
            <a:avLst/>
          </a:prstGeom>
        </p:spPr>
        <p:txBody>
          <a:bodyPr>
            <a:noAutofit/>
          </a:bodyPr>
          <a:lstStyle>
            <a:lvl1pPr marL="0" indent="0">
              <a:buNone/>
              <a:defRPr sz="1867" b="1">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Insert Name</a:t>
            </a:r>
          </a:p>
        </p:txBody>
      </p:sp>
      <p:sp>
        <p:nvSpPr>
          <p:cNvPr id="15" name="Text Placeholder 13"/>
          <p:cNvSpPr>
            <a:spLocks noGrp="1"/>
          </p:cNvSpPr>
          <p:nvPr>
            <p:ph type="body" sz="quarter" idx="15" hasCustomPrompt="1"/>
          </p:nvPr>
        </p:nvSpPr>
        <p:spPr>
          <a:xfrm>
            <a:off x="3657600" y="3022600"/>
            <a:ext cx="3556000" cy="1727200"/>
          </a:xfrm>
          <a:prstGeom prst="rect">
            <a:avLst/>
          </a:prstGeom>
        </p:spPr>
        <p:txBody>
          <a:bodyPr>
            <a:noAutofit/>
          </a:bodyPr>
          <a:lstStyle>
            <a:lvl1pPr marL="0" indent="0">
              <a:buNone/>
              <a:defRPr sz="1867" b="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Insert Position</a:t>
            </a:r>
          </a:p>
        </p:txBody>
      </p:sp>
      <p:sp>
        <p:nvSpPr>
          <p:cNvPr id="16" name="Text Placeholder 13"/>
          <p:cNvSpPr>
            <a:spLocks noGrp="1"/>
          </p:cNvSpPr>
          <p:nvPr>
            <p:ph type="body" sz="quarter" idx="16" hasCustomPrompt="1"/>
          </p:nvPr>
        </p:nvSpPr>
        <p:spPr>
          <a:xfrm>
            <a:off x="7717537" y="2514600"/>
            <a:ext cx="4059937" cy="2235200"/>
          </a:xfrm>
          <a:prstGeom prst="rect">
            <a:avLst/>
          </a:prstGeom>
        </p:spPr>
        <p:txBody>
          <a:bodyPr>
            <a:noAutofit/>
          </a:bodyPr>
          <a:lstStyle>
            <a:lvl1pPr marL="0" indent="0">
              <a:buNone/>
              <a:defRPr sz="1867" b="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Insert Description</a:t>
            </a:r>
          </a:p>
        </p:txBody>
      </p:sp>
      <p:sp>
        <p:nvSpPr>
          <p:cNvPr id="17" name="Slide Number Placeholder 5"/>
          <p:cNvSpPr>
            <a:spLocks noGrp="1"/>
          </p:cNvSpPr>
          <p:nvPr>
            <p:ph type="sldNum" sz="quarter" idx="12"/>
          </p:nvPr>
        </p:nvSpPr>
        <p:spPr>
          <a:xfrm>
            <a:off x="11176000" y="6518275"/>
            <a:ext cx="914400" cy="339725"/>
          </a:xfrm>
          <a:prstGeom prst="rect">
            <a:avLst/>
          </a:prstGeom>
        </p:spPr>
        <p:txBody>
          <a:bodyPr/>
          <a:lstStyle>
            <a:lvl1pPr algn="r">
              <a:defRPr sz="1467">
                <a:solidFill>
                  <a:schemeClr val="bg1"/>
                </a:solidFill>
              </a:defRPr>
            </a:lvl1pPr>
          </a:lstStyle>
          <a:p>
            <a:fld id="{97CF7042-B465-4730-800E-86D0EFD08949}" type="slidenum">
              <a:rPr lang="en-US" smtClean="0"/>
              <a:pPr/>
              <a:t>‹#›</a:t>
            </a:fld>
            <a:endParaRPr lang="en-US"/>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
        <p:nvSpPr>
          <p:cNvPr id="21" name="Rectangle 20"/>
          <p:cNvSpPr/>
          <p:nvPr userDrawn="1"/>
        </p:nvSpPr>
        <p:spPr>
          <a:xfrm>
            <a:off x="3454400" y="2413000"/>
            <a:ext cx="8737600" cy="25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Rectangle 21"/>
          <p:cNvSpPr/>
          <p:nvPr userDrawn="1"/>
        </p:nvSpPr>
        <p:spPr>
          <a:xfrm>
            <a:off x="3393441" y="2413000"/>
            <a:ext cx="60959" cy="25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3690804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Team Slide Green wav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72202"/>
            <a:ext cx="12192000" cy="711199"/>
          </a:xfrm>
          <a:prstGeom prst="rect">
            <a:avLst/>
          </a:prstGeom>
        </p:spPr>
      </p:pic>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72202"/>
            <a:ext cx="12192000" cy="711199"/>
          </a:xfrm>
          <a:prstGeom prst="rect">
            <a:avLst/>
          </a:prstGeom>
        </p:spPr>
      </p:pic>
      <p:sp>
        <p:nvSpPr>
          <p:cNvPr id="2" name="Title 1"/>
          <p:cNvSpPr>
            <a:spLocks noGrp="1"/>
          </p:cNvSpPr>
          <p:nvPr>
            <p:ph type="title"/>
          </p:nvPr>
        </p:nvSpPr>
        <p:spPr>
          <a:xfrm>
            <a:off x="406400" y="177800"/>
            <a:ext cx="10160000" cy="609600"/>
          </a:xfrm>
          <a:prstGeom prst="rect">
            <a:avLst/>
          </a:prstGeom>
        </p:spPr>
        <p:txBody>
          <a:bodyPr>
            <a:normAutofit/>
          </a:bodyPr>
          <a:lstStyle>
            <a:lvl1pPr algn="l">
              <a:defRPr sz="3333">
                <a:solidFill>
                  <a:schemeClr val="tx1"/>
                </a:solidFill>
              </a:defRPr>
            </a:lvl1pPr>
          </a:lstStyle>
          <a:p>
            <a:r>
              <a:rPr lang="en-US"/>
              <a:t>Click to edit Master title style</a:t>
            </a:r>
          </a:p>
        </p:txBody>
      </p:sp>
      <p:sp>
        <p:nvSpPr>
          <p:cNvPr id="5" name="Footer Placeholder 4"/>
          <p:cNvSpPr>
            <a:spLocks noGrp="1"/>
          </p:cNvSpPr>
          <p:nvPr>
            <p:ph type="ftr" sz="quarter" idx="11"/>
          </p:nvPr>
        </p:nvSpPr>
        <p:spPr>
          <a:xfrm>
            <a:off x="609600" y="6477000"/>
            <a:ext cx="3860800" cy="365125"/>
          </a:xfrm>
          <a:prstGeom prst="rect">
            <a:avLst/>
          </a:prstGeom>
        </p:spPr>
        <p:txBody>
          <a:bodyPr/>
          <a:lstStyle>
            <a:lvl1pPr algn="l">
              <a:defRPr sz="1600" b="0">
                <a:solidFill>
                  <a:schemeClr val="bg1"/>
                </a:solidFill>
              </a:defRPr>
            </a:lvl1pPr>
          </a:lstStyle>
          <a:p>
            <a:r>
              <a:rPr lang="en-US"/>
              <a:t>www.tu.org</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
        <p:nvSpPr>
          <p:cNvPr id="4" name="Rectangle 3"/>
          <p:cNvSpPr/>
          <p:nvPr/>
        </p:nvSpPr>
        <p:spPr>
          <a:xfrm>
            <a:off x="3454400" y="2413000"/>
            <a:ext cx="8737600" cy="25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p:cNvSpPr/>
          <p:nvPr/>
        </p:nvSpPr>
        <p:spPr>
          <a:xfrm>
            <a:off x="3393441" y="2413000"/>
            <a:ext cx="60959" cy="25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Picture Placeholder 11"/>
          <p:cNvSpPr>
            <a:spLocks noGrp="1" noChangeAspect="1"/>
          </p:cNvSpPr>
          <p:nvPr>
            <p:ph type="pic" sz="quarter" idx="13"/>
          </p:nvPr>
        </p:nvSpPr>
        <p:spPr>
          <a:xfrm>
            <a:off x="508001" y="2413000"/>
            <a:ext cx="2885017" cy="2540000"/>
          </a:xfrm>
          <a:prstGeom prst="rect">
            <a:avLst/>
          </a:prstGeom>
        </p:spPr>
        <p:txBody>
          <a:bodyPr>
            <a:normAutofit/>
          </a:bodyPr>
          <a:lstStyle>
            <a:lvl1pPr marL="0" indent="0">
              <a:buNone/>
              <a:defRPr sz="1867" baseline="0"/>
            </a:lvl1pPr>
          </a:lstStyle>
          <a:p>
            <a:r>
              <a:rPr lang="en-US"/>
              <a:t>Click icon to add picture</a:t>
            </a:r>
          </a:p>
        </p:txBody>
      </p:sp>
      <p:sp>
        <p:nvSpPr>
          <p:cNvPr id="14" name="Text Placeholder 13"/>
          <p:cNvSpPr>
            <a:spLocks noGrp="1"/>
          </p:cNvSpPr>
          <p:nvPr>
            <p:ph type="body" sz="quarter" idx="14" hasCustomPrompt="1"/>
          </p:nvPr>
        </p:nvSpPr>
        <p:spPr>
          <a:xfrm>
            <a:off x="3657600" y="2514600"/>
            <a:ext cx="3556000" cy="406400"/>
          </a:xfrm>
          <a:prstGeom prst="rect">
            <a:avLst/>
          </a:prstGeom>
        </p:spPr>
        <p:txBody>
          <a:bodyPr>
            <a:noAutofit/>
          </a:bodyPr>
          <a:lstStyle>
            <a:lvl1pPr marL="0" indent="0">
              <a:buNone/>
              <a:defRPr sz="1867" b="1">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Insert Name</a:t>
            </a:r>
          </a:p>
        </p:txBody>
      </p:sp>
      <p:sp>
        <p:nvSpPr>
          <p:cNvPr id="15" name="Text Placeholder 13"/>
          <p:cNvSpPr>
            <a:spLocks noGrp="1"/>
          </p:cNvSpPr>
          <p:nvPr>
            <p:ph type="body" sz="quarter" idx="15" hasCustomPrompt="1"/>
          </p:nvPr>
        </p:nvSpPr>
        <p:spPr>
          <a:xfrm>
            <a:off x="3657600" y="3022600"/>
            <a:ext cx="3556000" cy="1727200"/>
          </a:xfrm>
          <a:prstGeom prst="rect">
            <a:avLst/>
          </a:prstGeom>
        </p:spPr>
        <p:txBody>
          <a:bodyPr>
            <a:noAutofit/>
          </a:bodyPr>
          <a:lstStyle>
            <a:lvl1pPr marL="0" indent="0">
              <a:buNone/>
              <a:defRPr sz="1867" b="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Insert Position</a:t>
            </a:r>
          </a:p>
        </p:txBody>
      </p:sp>
      <p:sp>
        <p:nvSpPr>
          <p:cNvPr id="16" name="Text Placeholder 13"/>
          <p:cNvSpPr>
            <a:spLocks noGrp="1"/>
          </p:cNvSpPr>
          <p:nvPr>
            <p:ph type="body" sz="quarter" idx="16" hasCustomPrompt="1"/>
          </p:nvPr>
        </p:nvSpPr>
        <p:spPr>
          <a:xfrm>
            <a:off x="7717537" y="2514600"/>
            <a:ext cx="4059937" cy="2235200"/>
          </a:xfrm>
          <a:prstGeom prst="rect">
            <a:avLst/>
          </a:prstGeom>
        </p:spPr>
        <p:txBody>
          <a:bodyPr>
            <a:noAutofit/>
          </a:bodyPr>
          <a:lstStyle>
            <a:lvl1pPr marL="0" indent="0">
              <a:buNone/>
              <a:defRPr sz="1867" b="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Insert Description</a:t>
            </a:r>
          </a:p>
        </p:txBody>
      </p:sp>
      <p:sp>
        <p:nvSpPr>
          <p:cNvPr id="17" name="Slide Number Placeholder 5"/>
          <p:cNvSpPr>
            <a:spLocks noGrp="1"/>
          </p:cNvSpPr>
          <p:nvPr>
            <p:ph type="sldNum" sz="quarter" idx="12"/>
          </p:nvPr>
        </p:nvSpPr>
        <p:spPr>
          <a:xfrm>
            <a:off x="11176000" y="6518275"/>
            <a:ext cx="914400" cy="339725"/>
          </a:xfrm>
          <a:prstGeom prst="rect">
            <a:avLst/>
          </a:prstGeom>
        </p:spPr>
        <p:txBody>
          <a:bodyPr/>
          <a:lstStyle>
            <a:lvl1pPr algn="r">
              <a:defRPr sz="1467">
                <a:solidFill>
                  <a:schemeClr val="bg1"/>
                </a:solidFill>
              </a:defRPr>
            </a:lvl1pPr>
          </a:lstStyle>
          <a:p>
            <a:fld id="{97CF7042-B465-4730-800E-86D0EFD08949}" type="slidenum">
              <a:rPr lang="en-US" smtClean="0"/>
              <a:pPr/>
              <a:t>‹#›</a:t>
            </a:fld>
            <a:endParaRPr lang="en-US"/>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
        <p:nvSpPr>
          <p:cNvPr id="21" name="Rectangle 20"/>
          <p:cNvSpPr/>
          <p:nvPr userDrawn="1"/>
        </p:nvSpPr>
        <p:spPr>
          <a:xfrm>
            <a:off x="3454400" y="2413000"/>
            <a:ext cx="8737600" cy="25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Rectangle 21"/>
          <p:cNvSpPr/>
          <p:nvPr userDrawn="1"/>
        </p:nvSpPr>
        <p:spPr>
          <a:xfrm>
            <a:off x="3393441" y="2413000"/>
            <a:ext cx="60959" cy="25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781372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ext Slide Blue wave">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82792"/>
            <a:ext cx="12192000" cy="800608"/>
          </a:xfrm>
          <a:prstGeom prst="rect">
            <a:avLst/>
          </a:prstGeom>
        </p:spPr>
      </p:pic>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82792"/>
            <a:ext cx="12192000" cy="800608"/>
          </a:xfrm>
          <a:prstGeom prst="rect">
            <a:avLst/>
          </a:prstGeom>
        </p:spPr>
      </p:pic>
      <p:pic>
        <p:nvPicPr>
          <p:cNvPr id="3" name="Picture 2" descr="short_wave_powerpoint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73801"/>
            <a:ext cx="12192000" cy="579511"/>
          </a:xfrm>
          <a:prstGeom prst="rect">
            <a:avLst/>
          </a:prstGeom>
        </p:spPr>
      </p:pic>
      <p:sp>
        <p:nvSpPr>
          <p:cNvPr id="2" name="Title 1"/>
          <p:cNvSpPr>
            <a:spLocks noGrp="1"/>
          </p:cNvSpPr>
          <p:nvPr>
            <p:ph type="title"/>
          </p:nvPr>
        </p:nvSpPr>
        <p:spPr>
          <a:xfrm>
            <a:off x="406400" y="177800"/>
            <a:ext cx="10160000" cy="609600"/>
          </a:xfrm>
          <a:prstGeom prst="rect">
            <a:avLst/>
          </a:prstGeom>
        </p:spPr>
        <p:txBody>
          <a:bodyPr>
            <a:normAutofit/>
          </a:bodyPr>
          <a:lstStyle>
            <a:lvl1pPr algn="l">
              <a:defRPr sz="3333">
                <a:solidFill>
                  <a:schemeClr val="tx1"/>
                </a:solidFill>
              </a:defRPr>
            </a:lvl1pPr>
          </a:lstStyle>
          <a:p>
            <a:r>
              <a:rPr lang="en-US"/>
              <a:t>Click to edit Master title style</a:t>
            </a:r>
          </a:p>
        </p:txBody>
      </p:sp>
      <p:sp>
        <p:nvSpPr>
          <p:cNvPr id="5" name="Footer Placeholder 4"/>
          <p:cNvSpPr>
            <a:spLocks noGrp="1"/>
          </p:cNvSpPr>
          <p:nvPr>
            <p:ph type="ftr" sz="quarter" idx="11"/>
          </p:nvPr>
        </p:nvSpPr>
        <p:spPr>
          <a:xfrm>
            <a:off x="609600" y="6477000"/>
            <a:ext cx="3860800" cy="365125"/>
          </a:xfrm>
          <a:prstGeom prst="rect">
            <a:avLst/>
          </a:prstGeom>
        </p:spPr>
        <p:txBody>
          <a:bodyPr/>
          <a:lstStyle>
            <a:lvl1pPr algn="l">
              <a:defRPr sz="1600" b="0">
                <a:solidFill>
                  <a:schemeClr val="bg1"/>
                </a:solidFill>
              </a:defRPr>
            </a:lvl1pPr>
          </a:lstStyle>
          <a:p>
            <a:r>
              <a:rPr lang="en-US"/>
              <a:t>www.tu.org</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
        <p:nvSpPr>
          <p:cNvPr id="11" name="Text Placeholder 10"/>
          <p:cNvSpPr>
            <a:spLocks noGrp="1"/>
          </p:cNvSpPr>
          <p:nvPr>
            <p:ph type="body" sz="quarter" idx="13"/>
          </p:nvPr>
        </p:nvSpPr>
        <p:spPr>
          <a:xfrm>
            <a:off x="363717" y="1295400"/>
            <a:ext cx="11413417" cy="4673600"/>
          </a:xfrm>
          <a:prstGeom prst="rect">
            <a:avLst/>
          </a:prstGeom>
        </p:spPr>
        <p:txBody>
          <a:bodyPr>
            <a:normAutofit/>
          </a:bodyPr>
          <a:lstStyle>
            <a:lvl1pPr marL="0" indent="0">
              <a:buNone/>
              <a:defRPr sz="2400">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p:txBody>
      </p:sp>
      <p:sp>
        <p:nvSpPr>
          <p:cNvPr id="10" name="Slide Number Placeholder 5"/>
          <p:cNvSpPr>
            <a:spLocks noGrp="1"/>
          </p:cNvSpPr>
          <p:nvPr>
            <p:ph type="sldNum" sz="quarter" idx="12"/>
          </p:nvPr>
        </p:nvSpPr>
        <p:spPr>
          <a:xfrm>
            <a:off x="11176000" y="6518275"/>
            <a:ext cx="914400" cy="339725"/>
          </a:xfrm>
          <a:prstGeom prst="rect">
            <a:avLst/>
          </a:prstGeom>
        </p:spPr>
        <p:txBody>
          <a:bodyPr/>
          <a:lstStyle>
            <a:lvl1pPr algn="r">
              <a:defRPr sz="1467">
                <a:solidFill>
                  <a:schemeClr val="bg1"/>
                </a:solidFill>
              </a:defRPr>
            </a:lvl1pPr>
          </a:lstStyle>
          <a:p>
            <a:fld id="{97CF7042-B465-4730-800E-86D0EFD08949}" type="slidenum">
              <a:rPr lang="en-US" smtClean="0"/>
              <a:pPr/>
              <a:t>‹#›</a:t>
            </a:fld>
            <a:endParaRPr lang="en-US"/>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Tree>
    <p:extLst>
      <p:ext uri="{BB962C8B-B14F-4D97-AF65-F5344CB8AC3E}">
        <p14:creationId xmlns:p14="http://schemas.microsoft.com/office/powerpoint/2010/main" val="2371133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ext Slide Green wav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72202"/>
            <a:ext cx="12192000" cy="711199"/>
          </a:xfrm>
          <a:prstGeom prst="rect">
            <a:avLst/>
          </a:prstGeom>
        </p:spPr>
      </p:pic>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72202"/>
            <a:ext cx="12192000" cy="711199"/>
          </a:xfrm>
          <a:prstGeom prst="rect">
            <a:avLst/>
          </a:prstGeom>
        </p:spPr>
      </p:pic>
      <p:sp>
        <p:nvSpPr>
          <p:cNvPr id="2" name="Title 1"/>
          <p:cNvSpPr>
            <a:spLocks noGrp="1"/>
          </p:cNvSpPr>
          <p:nvPr>
            <p:ph type="title"/>
          </p:nvPr>
        </p:nvSpPr>
        <p:spPr>
          <a:xfrm>
            <a:off x="406400" y="177800"/>
            <a:ext cx="10160000" cy="609600"/>
          </a:xfrm>
          <a:prstGeom prst="rect">
            <a:avLst/>
          </a:prstGeom>
        </p:spPr>
        <p:txBody>
          <a:bodyPr>
            <a:normAutofit/>
          </a:bodyPr>
          <a:lstStyle>
            <a:lvl1pPr algn="l">
              <a:defRPr sz="3333">
                <a:solidFill>
                  <a:schemeClr val="tx1"/>
                </a:solidFill>
              </a:defRPr>
            </a:lvl1pPr>
          </a:lstStyle>
          <a:p>
            <a:r>
              <a:rPr lang="en-US"/>
              <a:t>Click to edit Master title style</a:t>
            </a:r>
          </a:p>
        </p:txBody>
      </p:sp>
      <p:sp>
        <p:nvSpPr>
          <p:cNvPr id="5" name="Footer Placeholder 4"/>
          <p:cNvSpPr>
            <a:spLocks noGrp="1"/>
          </p:cNvSpPr>
          <p:nvPr>
            <p:ph type="ftr" sz="quarter" idx="11"/>
          </p:nvPr>
        </p:nvSpPr>
        <p:spPr>
          <a:xfrm>
            <a:off x="609600" y="6477000"/>
            <a:ext cx="3860800" cy="365125"/>
          </a:xfrm>
          <a:prstGeom prst="rect">
            <a:avLst/>
          </a:prstGeom>
        </p:spPr>
        <p:txBody>
          <a:bodyPr/>
          <a:lstStyle>
            <a:lvl1pPr algn="l">
              <a:defRPr sz="1600" b="0">
                <a:solidFill>
                  <a:schemeClr val="bg1"/>
                </a:solidFill>
              </a:defRPr>
            </a:lvl1pPr>
          </a:lstStyle>
          <a:p>
            <a:r>
              <a:rPr lang="en-US"/>
              <a:t>www.tu.org</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
        <p:nvSpPr>
          <p:cNvPr id="11" name="Text Placeholder 10"/>
          <p:cNvSpPr>
            <a:spLocks noGrp="1"/>
          </p:cNvSpPr>
          <p:nvPr>
            <p:ph type="body" sz="quarter" idx="13"/>
          </p:nvPr>
        </p:nvSpPr>
        <p:spPr>
          <a:xfrm>
            <a:off x="363717" y="1295400"/>
            <a:ext cx="11413417" cy="4673600"/>
          </a:xfrm>
          <a:prstGeom prst="rect">
            <a:avLst/>
          </a:prstGeom>
        </p:spPr>
        <p:txBody>
          <a:bodyPr>
            <a:normAutofit/>
          </a:bodyPr>
          <a:lstStyle>
            <a:lvl1pPr marL="0" indent="0">
              <a:buNone/>
              <a:defRPr sz="2400">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p:txBody>
      </p:sp>
      <p:sp>
        <p:nvSpPr>
          <p:cNvPr id="10" name="Slide Number Placeholder 5"/>
          <p:cNvSpPr>
            <a:spLocks noGrp="1"/>
          </p:cNvSpPr>
          <p:nvPr>
            <p:ph type="sldNum" sz="quarter" idx="12"/>
          </p:nvPr>
        </p:nvSpPr>
        <p:spPr>
          <a:xfrm>
            <a:off x="11176000" y="6518275"/>
            <a:ext cx="914400" cy="339725"/>
          </a:xfrm>
          <a:prstGeom prst="rect">
            <a:avLst/>
          </a:prstGeom>
        </p:spPr>
        <p:txBody>
          <a:bodyPr/>
          <a:lstStyle>
            <a:lvl1pPr algn="r">
              <a:defRPr sz="1467">
                <a:solidFill>
                  <a:schemeClr val="bg1"/>
                </a:solidFill>
              </a:defRPr>
            </a:lvl1pPr>
          </a:lstStyle>
          <a:p>
            <a:fld id="{97CF7042-B465-4730-800E-86D0EFD08949}" type="slidenum">
              <a:rPr lang="en-US" smtClean="0"/>
              <a:pPr/>
              <a:t>‹#›</a:t>
            </a:fld>
            <a:endParaRPr lang="en-US"/>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Tree>
    <p:extLst>
      <p:ext uri="{BB962C8B-B14F-4D97-AF65-F5344CB8AC3E}">
        <p14:creationId xmlns:p14="http://schemas.microsoft.com/office/powerpoint/2010/main" val="34987812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Text Slide Green wav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72202"/>
            <a:ext cx="12192000" cy="711199"/>
          </a:xfrm>
          <a:prstGeom prst="rect">
            <a:avLst/>
          </a:prstGeom>
        </p:spPr>
      </p:pic>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72202"/>
            <a:ext cx="12192000" cy="711199"/>
          </a:xfrm>
          <a:prstGeom prst="rect">
            <a:avLst/>
          </a:prstGeom>
        </p:spPr>
      </p:pic>
      <p:sp>
        <p:nvSpPr>
          <p:cNvPr id="2" name="Title 1"/>
          <p:cNvSpPr>
            <a:spLocks noGrp="1"/>
          </p:cNvSpPr>
          <p:nvPr>
            <p:ph type="title"/>
          </p:nvPr>
        </p:nvSpPr>
        <p:spPr>
          <a:xfrm>
            <a:off x="406400" y="177800"/>
            <a:ext cx="10160000" cy="609600"/>
          </a:xfrm>
          <a:prstGeom prst="rect">
            <a:avLst/>
          </a:prstGeom>
        </p:spPr>
        <p:txBody>
          <a:bodyPr>
            <a:normAutofit/>
          </a:bodyPr>
          <a:lstStyle>
            <a:lvl1pPr algn="l">
              <a:defRPr sz="3333">
                <a:solidFill>
                  <a:schemeClr val="tx1"/>
                </a:solidFill>
              </a:defRPr>
            </a:lvl1pPr>
          </a:lstStyle>
          <a:p>
            <a:r>
              <a:rPr lang="en-US"/>
              <a:t>Click to edit Master title style</a:t>
            </a:r>
          </a:p>
        </p:txBody>
      </p:sp>
      <p:sp>
        <p:nvSpPr>
          <p:cNvPr id="5" name="Footer Placeholder 4"/>
          <p:cNvSpPr>
            <a:spLocks noGrp="1"/>
          </p:cNvSpPr>
          <p:nvPr>
            <p:ph type="ftr" sz="quarter" idx="11"/>
          </p:nvPr>
        </p:nvSpPr>
        <p:spPr>
          <a:xfrm>
            <a:off x="609600" y="6477000"/>
            <a:ext cx="3860800" cy="365125"/>
          </a:xfrm>
          <a:prstGeom prst="rect">
            <a:avLst/>
          </a:prstGeom>
        </p:spPr>
        <p:txBody>
          <a:bodyPr/>
          <a:lstStyle>
            <a:lvl1pPr algn="l">
              <a:defRPr sz="1600" b="0">
                <a:solidFill>
                  <a:schemeClr val="bg1"/>
                </a:solidFill>
              </a:defRPr>
            </a:lvl1pPr>
          </a:lstStyle>
          <a:p>
            <a:r>
              <a:rPr lang="en-US"/>
              <a:t>www.tu.org</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
        <p:nvSpPr>
          <p:cNvPr id="11" name="Text Placeholder 10"/>
          <p:cNvSpPr>
            <a:spLocks noGrp="1"/>
          </p:cNvSpPr>
          <p:nvPr>
            <p:ph type="body" sz="quarter" idx="13"/>
          </p:nvPr>
        </p:nvSpPr>
        <p:spPr>
          <a:xfrm>
            <a:off x="363717" y="1295400"/>
            <a:ext cx="11413417" cy="4673600"/>
          </a:xfrm>
          <a:prstGeom prst="rect">
            <a:avLst/>
          </a:prstGeom>
        </p:spPr>
        <p:txBody>
          <a:bodyPr>
            <a:normAutofit/>
          </a:bodyPr>
          <a:lstStyle>
            <a:lvl1pPr marL="0" indent="0">
              <a:buNone/>
              <a:defRPr sz="2400">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p:txBody>
      </p:sp>
      <p:sp>
        <p:nvSpPr>
          <p:cNvPr id="10" name="Slide Number Placeholder 5"/>
          <p:cNvSpPr>
            <a:spLocks noGrp="1"/>
          </p:cNvSpPr>
          <p:nvPr>
            <p:ph type="sldNum" sz="quarter" idx="12"/>
          </p:nvPr>
        </p:nvSpPr>
        <p:spPr>
          <a:xfrm>
            <a:off x="11176000" y="6518275"/>
            <a:ext cx="914400" cy="339725"/>
          </a:xfrm>
          <a:prstGeom prst="rect">
            <a:avLst/>
          </a:prstGeom>
        </p:spPr>
        <p:txBody>
          <a:bodyPr/>
          <a:lstStyle>
            <a:lvl1pPr algn="r">
              <a:defRPr sz="1467">
                <a:solidFill>
                  <a:schemeClr val="bg1"/>
                </a:solidFill>
              </a:defRPr>
            </a:lvl1pPr>
          </a:lstStyle>
          <a:p>
            <a:fld id="{97CF7042-B465-4730-800E-86D0EFD08949}" type="slidenum">
              <a:rPr lang="en-US" smtClean="0"/>
              <a:pPr/>
              <a:t>‹#›</a:t>
            </a:fld>
            <a:endParaRPr lang="en-US"/>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Tree>
    <p:extLst>
      <p:ext uri="{BB962C8B-B14F-4D97-AF65-F5344CB8AC3E}">
        <p14:creationId xmlns:p14="http://schemas.microsoft.com/office/powerpoint/2010/main" val="6381195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Image Slide Blue wave">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82792"/>
            <a:ext cx="12192000" cy="800608"/>
          </a:xfrm>
          <a:prstGeom prst="rect">
            <a:avLst/>
          </a:prstGeom>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82792"/>
            <a:ext cx="12192000" cy="800608"/>
          </a:xfrm>
          <a:prstGeom prst="rect">
            <a:avLst/>
          </a:prstGeom>
        </p:spPr>
      </p:pic>
      <p:pic>
        <p:nvPicPr>
          <p:cNvPr id="3" name="Picture 2" descr="short_wave_powerpoint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73801"/>
            <a:ext cx="12192000" cy="579511"/>
          </a:xfrm>
          <a:prstGeom prst="rect">
            <a:avLst/>
          </a:prstGeom>
        </p:spPr>
      </p:pic>
      <p:sp>
        <p:nvSpPr>
          <p:cNvPr id="2" name="Title 1"/>
          <p:cNvSpPr>
            <a:spLocks noGrp="1"/>
          </p:cNvSpPr>
          <p:nvPr>
            <p:ph type="title"/>
          </p:nvPr>
        </p:nvSpPr>
        <p:spPr>
          <a:xfrm>
            <a:off x="406400" y="177800"/>
            <a:ext cx="10160000" cy="609600"/>
          </a:xfrm>
          <a:prstGeom prst="rect">
            <a:avLst/>
          </a:prstGeom>
        </p:spPr>
        <p:txBody>
          <a:bodyPr>
            <a:normAutofit/>
          </a:bodyPr>
          <a:lstStyle>
            <a:lvl1pPr algn="l">
              <a:defRPr sz="3333">
                <a:solidFill>
                  <a:schemeClr val="tx1"/>
                </a:solidFill>
              </a:defRPr>
            </a:lvl1pPr>
          </a:lstStyle>
          <a:p>
            <a:r>
              <a:rPr lang="en-US"/>
              <a:t>Click to edit Master title style</a:t>
            </a:r>
          </a:p>
        </p:txBody>
      </p:sp>
      <p:sp>
        <p:nvSpPr>
          <p:cNvPr id="5" name="Footer Placeholder 4"/>
          <p:cNvSpPr>
            <a:spLocks noGrp="1"/>
          </p:cNvSpPr>
          <p:nvPr>
            <p:ph type="ftr" sz="quarter" idx="11"/>
          </p:nvPr>
        </p:nvSpPr>
        <p:spPr>
          <a:xfrm>
            <a:off x="609600" y="6477000"/>
            <a:ext cx="3860800" cy="365125"/>
          </a:xfrm>
          <a:prstGeom prst="rect">
            <a:avLst/>
          </a:prstGeom>
        </p:spPr>
        <p:txBody>
          <a:bodyPr/>
          <a:lstStyle>
            <a:lvl1pPr algn="l">
              <a:defRPr sz="1600" b="0">
                <a:solidFill>
                  <a:schemeClr val="bg1"/>
                </a:solidFill>
              </a:defRPr>
            </a:lvl1pPr>
          </a:lstStyle>
          <a:p>
            <a:r>
              <a:rPr lang="en-US"/>
              <a:t>www.tu.org</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
        <p:nvSpPr>
          <p:cNvPr id="18" name="Text Placeholder 10"/>
          <p:cNvSpPr>
            <a:spLocks noGrp="1"/>
          </p:cNvSpPr>
          <p:nvPr>
            <p:ph type="body" sz="quarter" idx="13"/>
          </p:nvPr>
        </p:nvSpPr>
        <p:spPr>
          <a:xfrm>
            <a:off x="363717" y="4953000"/>
            <a:ext cx="11413417" cy="1016000"/>
          </a:xfrm>
          <a:prstGeom prst="rect">
            <a:avLst/>
          </a:prstGeom>
        </p:spPr>
        <p:txBody>
          <a:bodyPr>
            <a:normAutofit/>
          </a:bodyPr>
          <a:lstStyle>
            <a:lvl1pPr marL="0" indent="0">
              <a:buNone/>
              <a:defRPr sz="2133">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p:txBody>
      </p:sp>
      <p:sp>
        <p:nvSpPr>
          <p:cNvPr id="19" name="Picture Placeholder 3"/>
          <p:cNvSpPr>
            <a:spLocks noGrp="1" noChangeAspect="1"/>
          </p:cNvSpPr>
          <p:nvPr>
            <p:ph type="pic" sz="quarter" idx="14" hasCustomPrompt="1"/>
          </p:nvPr>
        </p:nvSpPr>
        <p:spPr>
          <a:xfrm>
            <a:off x="0" y="1498600"/>
            <a:ext cx="12192000" cy="3251200"/>
          </a:xfrm>
          <a:prstGeom prst="rect">
            <a:avLst/>
          </a:prstGeom>
        </p:spPr>
        <p:txBody>
          <a:bodyPr anchor="ctr">
            <a:normAutofit/>
          </a:bodyPr>
          <a:lstStyle>
            <a:lvl1pPr marL="0" indent="0" algn="ctr">
              <a:buNone/>
              <a:defRPr sz="2133" baseline="0"/>
            </a:lvl1pPr>
          </a:lstStyle>
          <a:p>
            <a:r>
              <a:rPr lang="en-US"/>
              <a:t>Click to Insert Image</a:t>
            </a:r>
          </a:p>
        </p:txBody>
      </p:sp>
      <p:sp>
        <p:nvSpPr>
          <p:cNvPr id="20" name="Slide Number Placeholder 5"/>
          <p:cNvSpPr>
            <a:spLocks noGrp="1"/>
          </p:cNvSpPr>
          <p:nvPr>
            <p:ph type="sldNum" sz="quarter" idx="12"/>
          </p:nvPr>
        </p:nvSpPr>
        <p:spPr>
          <a:xfrm>
            <a:off x="11176000" y="6518275"/>
            <a:ext cx="914400" cy="339725"/>
          </a:xfrm>
          <a:prstGeom prst="rect">
            <a:avLst/>
          </a:prstGeom>
        </p:spPr>
        <p:txBody>
          <a:bodyPr/>
          <a:lstStyle>
            <a:lvl1pPr algn="r">
              <a:defRPr sz="1467">
                <a:solidFill>
                  <a:schemeClr val="bg1"/>
                </a:solidFill>
              </a:defRPr>
            </a:lvl1pPr>
          </a:lstStyle>
          <a:p>
            <a:fld id="{97CF7042-B465-4730-800E-86D0EFD08949}" type="slidenum">
              <a:rPr lang="en-US" smtClean="0"/>
              <a:pPr/>
              <a:t>‹#›</a:t>
            </a:fld>
            <a:endParaRPr lang="en-US"/>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Tree>
    <p:extLst>
      <p:ext uri="{BB962C8B-B14F-4D97-AF65-F5344CB8AC3E}">
        <p14:creationId xmlns:p14="http://schemas.microsoft.com/office/powerpoint/2010/main" val="3171884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mage Slide Green wav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72202"/>
            <a:ext cx="12192000" cy="711199"/>
          </a:xfrm>
          <a:prstGeom prst="rect">
            <a:avLst/>
          </a:prstGeom>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72202"/>
            <a:ext cx="12192000" cy="711199"/>
          </a:xfrm>
          <a:prstGeom prst="rect">
            <a:avLst/>
          </a:prstGeom>
        </p:spPr>
      </p:pic>
      <p:sp>
        <p:nvSpPr>
          <p:cNvPr id="2" name="Title 1"/>
          <p:cNvSpPr>
            <a:spLocks noGrp="1"/>
          </p:cNvSpPr>
          <p:nvPr>
            <p:ph type="title"/>
          </p:nvPr>
        </p:nvSpPr>
        <p:spPr>
          <a:xfrm>
            <a:off x="406400" y="177800"/>
            <a:ext cx="10160000" cy="609600"/>
          </a:xfrm>
          <a:prstGeom prst="rect">
            <a:avLst/>
          </a:prstGeom>
        </p:spPr>
        <p:txBody>
          <a:bodyPr>
            <a:normAutofit/>
          </a:bodyPr>
          <a:lstStyle>
            <a:lvl1pPr algn="l">
              <a:defRPr sz="3333">
                <a:solidFill>
                  <a:schemeClr val="tx1"/>
                </a:solidFill>
              </a:defRPr>
            </a:lvl1pPr>
          </a:lstStyle>
          <a:p>
            <a:r>
              <a:rPr lang="en-US"/>
              <a:t>Click to edit Master title style</a:t>
            </a:r>
          </a:p>
        </p:txBody>
      </p:sp>
      <p:sp>
        <p:nvSpPr>
          <p:cNvPr id="5" name="Footer Placeholder 4"/>
          <p:cNvSpPr>
            <a:spLocks noGrp="1"/>
          </p:cNvSpPr>
          <p:nvPr>
            <p:ph type="ftr" sz="quarter" idx="11"/>
          </p:nvPr>
        </p:nvSpPr>
        <p:spPr>
          <a:xfrm>
            <a:off x="609600" y="6477000"/>
            <a:ext cx="3860800" cy="365125"/>
          </a:xfrm>
          <a:prstGeom prst="rect">
            <a:avLst/>
          </a:prstGeom>
        </p:spPr>
        <p:txBody>
          <a:bodyPr/>
          <a:lstStyle>
            <a:lvl1pPr algn="l">
              <a:defRPr sz="1600" b="0">
                <a:solidFill>
                  <a:schemeClr val="bg1"/>
                </a:solidFill>
              </a:defRPr>
            </a:lvl1pPr>
          </a:lstStyle>
          <a:p>
            <a:r>
              <a:rPr lang="en-US"/>
              <a:t>www.tu.org</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
        <p:nvSpPr>
          <p:cNvPr id="11" name="Text Placeholder 10"/>
          <p:cNvSpPr>
            <a:spLocks noGrp="1"/>
          </p:cNvSpPr>
          <p:nvPr>
            <p:ph type="body" sz="quarter" idx="13"/>
          </p:nvPr>
        </p:nvSpPr>
        <p:spPr>
          <a:xfrm>
            <a:off x="363717" y="4953000"/>
            <a:ext cx="11413417" cy="1016000"/>
          </a:xfrm>
          <a:prstGeom prst="rect">
            <a:avLst/>
          </a:prstGeom>
        </p:spPr>
        <p:txBody>
          <a:bodyPr>
            <a:normAutofit/>
          </a:bodyPr>
          <a:lstStyle>
            <a:lvl1pPr marL="0" indent="0">
              <a:buNone/>
              <a:defRPr sz="2133">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p:txBody>
      </p:sp>
      <p:sp>
        <p:nvSpPr>
          <p:cNvPr id="4" name="Picture Placeholder 3"/>
          <p:cNvSpPr>
            <a:spLocks noGrp="1" noChangeAspect="1"/>
          </p:cNvSpPr>
          <p:nvPr>
            <p:ph type="pic" sz="quarter" idx="14" hasCustomPrompt="1"/>
          </p:nvPr>
        </p:nvSpPr>
        <p:spPr>
          <a:xfrm>
            <a:off x="0" y="1498600"/>
            <a:ext cx="12192000" cy="3251200"/>
          </a:xfrm>
          <a:prstGeom prst="rect">
            <a:avLst/>
          </a:prstGeom>
        </p:spPr>
        <p:txBody>
          <a:bodyPr anchor="ctr">
            <a:normAutofit/>
          </a:bodyPr>
          <a:lstStyle>
            <a:lvl1pPr marL="0" indent="0" algn="ctr">
              <a:buNone/>
              <a:defRPr sz="2133" baseline="0"/>
            </a:lvl1pPr>
          </a:lstStyle>
          <a:p>
            <a:r>
              <a:rPr lang="en-US"/>
              <a:t>Click to Insert Image</a:t>
            </a:r>
          </a:p>
        </p:txBody>
      </p:sp>
      <p:sp>
        <p:nvSpPr>
          <p:cNvPr id="12" name="Slide Number Placeholder 5"/>
          <p:cNvSpPr>
            <a:spLocks noGrp="1"/>
          </p:cNvSpPr>
          <p:nvPr>
            <p:ph type="sldNum" sz="quarter" idx="12"/>
          </p:nvPr>
        </p:nvSpPr>
        <p:spPr>
          <a:xfrm>
            <a:off x="11176000" y="6518275"/>
            <a:ext cx="914400" cy="339725"/>
          </a:xfrm>
          <a:prstGeom prst="rect">
            <a:avLst/>
          </a:prstGeom>
        </p:spPr>
        <p:txBody>
          <a:bodyPr/>
          <a:lstStyle>
            <a:lvl1pPr algn="r">
              <a:defRPr sz="1467">
                <a:solidFill>
                  <a:schemeClr val="bg1"/>
                </a:solidFill>
              </a:defRPr>
            </a:lvl1pPr>
          </a:lstStyle>
          <a:p>
            <a:fld id="{97CF7042-B465-4730-800E-86D0EFD08949}" type="slidenum">
              <a:rPr lang="en-US" smtClean="0"/>
              <a:pPr/>
              <a:t>‹#›</a:t>
            </a:fld>
            <a:endParaRPr lang="en-US"/>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Tree>
    <p:extLst>
      <p:ext uri="{BB962C8B-B14F-4D97-AF65-F5344CB8AC3E}">
        <p14:creationId xmlns:p14="http://schemas.microsoft.com/office/powerpoint/2010/main" val="39988430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Image Slide Green wav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72202"/>
            <a:ext cx="12192000" cy="711199"/>
          </a:xfrm>
          <a:prstGeom prst="rect">
            <a:avLst/>
          </a:prstGeom>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72202"/>
            <a:ext cx="12192000" cy="711199"/>
          </a:xfrm>
          <a:prstGeom prst="rect">
            <a:avLst/>
          </a:prstGeom>
        </p:spPr>
      </p:pic>
      <p:sp>
        <p:nvSpPr>
          <p:cNvPr id="2" name="Title 1"/>
          <p:cNvSpPr>
            <a:spLocks noGrp="1"/>
          </p:cNvSpPr>
          <p:nvPr>
            <p:ph type="title"/>
          </p:nvPr>
        </p:nvSpPr>
        <p:spPr>
          <a:xfrm>
            <a:off x="406400" y="177800"/>
            <a:ext cx="10160000" cy="609600"/>
          </a:xfrm>
          <a:prstGeom prst="rect">
            <a:avLst/>
          </a:prstGeom>
        </p:spPr>
        <p:txBody>
          <a:bodyPr>
            <a:normAutofit/>
          </a:bodyPr>
          <a:lstStyle>
            <a:lvl1pPr algn="l">
              <a:defRPr sz="3333">
                <a:solidFill>
                  <a:schemeClr val="tx1"/>
                </a:solidFill>
              </a:defRPr>
            </a:lvl1pPr>
          </a:lstStyle>
          <a:p>
            <a:r>
              <a:rPr lang="en-US"/>
              <a:t>Click to edit Master title style</a:t>
            </a:r>
          </a:p>
        </p:txBody>
      </p:sp>
      <p:sp>
        <p:nvSpPr>
          <p:cNvPr id="5" name="Footer Placeholder 4"/>
          <p:cNvSpPr>
            <a:spLocks noGrp="1"/>
          </p:cNvSpPr>
          <p:nvPr>
            <p:ph type="ftr" sz="quarter" idx="11"/>
          </p:nvPr>
        </p:nvSpPr>
        <p:spPr>
          <a:xfrm>
            <a:off x="609600" y="6477000"/>
            <a:ext cx="3860800" cy="365125"/>
          </a:xfrm>
          <a:prstGeom prst="rect">
            <a:avLst/>
          </a:prstGeom>
        </p:spPr>
        <p:txBody>
          <a:bodyPr/>
          <a:lstStyle>
            <a:lvl1pPr algn="l">
              <a:defRPr sz="1600" b="0">
                <a:solidFill>
                  <a:schemeClr val="bg1"/>
                </a:solidFill>
              </a:defRPr>
            </a:lvl1pPr>
          </a:lstStyle>
          <a:p>
            <a:r>
              <a:rPr lang="en-US"/>
              <a:t>www.tu.org</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
        <p:nvSpPr>
          <p:cNvPr id="11" name="Text Placeholder 10"/>
          <p:cNvSpPr>
            <a:spLocks noGrp="1"/>
          </p:cNvSpPr>
          <p:nvPr>
            <p:ph type="body" sz="quarter" idx="13"/>
          </p:nvPr>
        </p:nvSpPr>
        <p:spPr>
          <a:xfrm>
            <a:off x="363717" y="4953000"/>
            <a:ext cx="11413417" cy="1016000"/>
          </a:xfrm>
          <a:prstGeom prst="rect">
            <a:avLst/>
          </a:prstGeom>
        </p:spPr>
        <p:txBody>
          <a:bodyPr>
            <a:normAutofit/>
          </a:bodyPr>
          <a:lstStyle>
            <a:lvl1pPr marL="0" indent="0">
              <a:buNone/>
              <a:defRPr sz="2133">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p:txBody>
      </p:sp>
      <p:sp>
        <p:nvSpPr>
          <p:cNvPr id="4" name="Picture Placeholder 3"/>
          <p:cNvSpPr>
            <a:spLocks noGrp="1" noChangeAspect="1"/>
          </p:cNvSpPr>
          <p:nvPr>
            <p:ph type="pic" sz="quarter" idx="14" hasCustomPrompt="1"/>
          </p:nvPr>
        </p:nvSpPr>
        <p:spPr>
          <a:xfrm>
            <a:off x="0" y="1498600"/>
            <a:ext cx="12192000" cy="3251200"/>
          </a:xfrm>
          <a:prstGeom prst="rect">
            <a:avLst/>
          </a:prstGeom>
        </p:spPr>
        <p:txBody>
          <a:bodyPr anchor="ctr">
            <a:normAutofit/>
          </a:bodyPr>
          <a:lstStyle>
            <a:lvl1pPr marL="0" indent="0" algn="ctr">
              <a:buNone/>
              <a:defRPr sz="2133" baseline="0"/>
            </a:lvl1pPr>
          </a:lstStyle>
          <a:p>
            <a:r>
              <a:rPr lang="en-US"/>
              <a:t>Click to Insert Image</a:t>
            </a:r>
          </a:p>
        </p:txBody>
      </p:sp>
      <p:sp>
        <p:nvSpPr>
          <p:cNvPr id="12" name="Slide Number Placeholder 5"/>
          <p:cNvSpPr>
            <a:spLocks noGrp="1"/>
          </p:cNvSpPr>
          <p:nvPr>
            <p:ph type="sldNum" sz="quarter" idx="12"/>
          </p:nvPr>
        </p:nvSpPr>
        <p:spPr>
          <a:xfrm>
            <a:off x="11176000" y="6518275"/>
            <a:ext cx="914400" cy="339725"/>
          </a:xfrm>
          <a:prstGeom prst="rect">
            <a:avLst/>
          </a:prstGeom>
        </p:spPr>
        <p:txBody>
          <a:bodyPr/>
          <a:lstStyle>
            <a:lvl1pPr algn="r">
              <a:defRPr sz="1467">
                <a:solidFill>
                  <a:schemeClr val="bg1"/>
                </a:solidFill>
              </a:defRPr>
            </a:lvl1pPr>
          </a:lstStyle>
          <a:p>
            <a:fld id="{97CF7042-B465-4730-800E-86D0EFD08949}" type="slidenum">
              <a:rPr lang="en-US" smtClean="0"/>
              <a:pPr/>
              <a:t>‹#›</a:t>
            </a:fld>
            <a:endParaRPr lang="en-US"/>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Tree>
    <p:extLst>
      <p:ext uri="{BB962C8B-B14F-4D97-AF65-F5344CB8AC3E}">
        <p14:creationId xmlns:p14="http://schemas.microsoft.com/office/powerpoint/2010/main" val="41035491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1" y="0"/>
            <a:ext cx="4040089" cy="68580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8877" y="470403"/>
            <a:ext cx="2153924" cy="2552197"/>
          </a:xfrm>
          <a:prstGeom prst="rect">
            <a:avLst/>
          </a:prstGeom>
        </p:spPr>
      </p:pic>
      <p:pic>
        <p:nvPicPr>
          <p:cNvPr id="5" name="Picture 4" descr="trout2_powerpoint.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1"/>
            <a:ext cx="12192000" cy="6883400"/>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1" y="0"/>
            <a:ext cx="4040089" cy="6883400"/>
          </a:xfrm>
          <a:prstGeom prst="rect">
            <a:avLst/>
          </a:prstGeom>
        </p:spPr>
      </p:pic>
      <p:sp>
        <p:nvSpPr>
          <p:cNvPr id="11" name="Text Placeholder 10"/>
          <p:cNvSpPr>
            <a:spLocks noGrp="1"/>
          </p:cNvSpPr>
          <p:nvPr>
            <p:ph type="body" sz="quarter" idx="10" hasCustomPrompt="1"/>
          </p:nvPr>
        </p:nvSpPr>
        <p:spPr>
          <a:xfrm>
            <a:off x="609600" y="3124200"/>
            <a:ext cx="3454400" cy="609600"/>
          </a:xfrm>
          <a:prstGeom prst="rect">
            <a:avLst/>
          </a:prstGeom>
        </p:spPr>
        <p:txBody>
          <a:bodyPr>
            <a:normAutofit/>
          </a:bodyPr>
          <a:lstStyle>
            <a:lvl1pPr marL="0" indent="0" algn="ctr">
              <a:buNone/>
              <a:defRPr sz="3333">
                <a:solidFill>
                  <a:schemeClr val="bg1"/>
                </a:solidFill>
              </a:defRPr>
            </a:lvl1pPr>
          </a:lstStyle>
          <a:p>
            <a:pPr lvl="0"/>
            <a:r>
              <a:rPr lang="en-US"/>
              <a:t>Section Title</a:t>
            </a:r>
          </a:p>
        </p:txBody>
      </p:sp>
      <p:sp>
        <p:nvSpPr>
          <p:cNvPr id="12" name="Text Placeholder 10"/>
          <p:cNvSpPr>
            <a:spLocks noGrp="1"/>
          </p:cNvSpPr>
          <p:nvPr>
            <p:ph type="body" sz="quarter" idx="11" hasCustomPrompt="1"/>
          </p:nvPr>
        </p:nvSpPr>
        <p:spPr>
          <a:xfrm>
            <a:off x="609600" y="3733800"/>
            <a:ext cx="3454400" cy="2844800"/>
          </a:xfrm>
          <a:prstGeom prst="rect">
            <a:avLst/>
          </a:prstGeom>
        </p:spPr>
        <p:txBody>
          <a:bodyPr>
            <a:normAutofit/>
          </a:bodyPr>
          <a:lstStyle>
            <a:lvl1pPr marL="0" indent="0" algn="ctr">
              <a:buNone/>
              <a:defRPr sz="1867" baseline="0">
                <a:solidFill>
                  <a:schemeClr val="bg1"/>
                </a:solidFill>
              </a:defRPr>
            </a:lvl1pPr>
          </a:lstStyle>
          <a:p>
            <a:pPr lvl="0"/>
            <a:r>
              <a:rPr lang="en-US"/>
              <a:t>Click to Insert Text</a:t>
            </a:r>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98877" y="470403"/>
            <a:ext cx="2153924" cy="2552197"/>
          </a:xfrm>
          <a:prstGeom prst="rect">
            <a:avLst/>
          </a:prstGeom>
        </p:spPr>
      </p:pic>
    </p:spTree>
    <p:extLst>
      <p:ext uri="{BB962C8B-B14F-4D97-AF65-F5344CB8AC3E}">
        <p14:creationId xmlns:p14="http://schemas.microsoft.com/office/powerpoint/2010/main" val="2893351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BD110-87C4-0A3B-F6C8-8E8DA0E1BC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5420B1-CF9E-C52D-D18E-F598336ECB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ABF0D2-C4B6-083A-C812-8965F7BEE9E6}"/>
              </a:ext>
            </a:extLst>
          </p:cNvPr>
          <p:cNvSpPr>
            <a:spLocks noGrp="1"/>
          </p:cNvSpPr>
          <p:nvPr>
            <p:ph type="dt" sz="half" idx="10"/>
          </p:nvPr>
        </p:nvSpPr>
        <p:spPr/>
        <p:txBody>
          <a:bodyPr/>
          <a:lstStyle/>
          <a:p>
            <a:fld id="{1F1B9490-ACAD-40E4-8238-DD2F59D32368}" type="datetimeFigureOut">
              <a:rPr lang="en-US" smtClean="0"/>
              <a:t>1/24/2025</a:t>
            </a:fld>
            <a:endParaRPr lang="en-US"/>
          </a:p>
        </p:txBody>
      </p:sp>
      <p:sp>
        <p:nvSpPr>
          <p:cNvPr id="5" name="Footer Placeholder 4">
            <a:extLst>
              <a:ext uri="{FF2B5EF4-FFF2-40B4-BE49-F238E27FC236}">
                <a16:creationId xmlns:a16="http://schemas.microsoft.com/office/drawing/2014/main" id="{00A04EB2-0688-661C-6180-C514FEFD0C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39E008-C50E-EC28-7CFD-BCB427806951}"/>
              </a:ext>
            </a:extLst>
          </p:cNvPr>
          <p:cNvSpPr>
            <a:spLocks noGrp="1"/>
          </p:cNvSpPr>
          <p:nvPr>
            <p:ph type="sldNum" sz="quarter" idx="12"/>
          </p:nvPr>
        </p:nvSpPr>
        <p:spPr/>
        <p:txBody>
          <a:bodyPr/>
          <a:lstStyle/>
          <a:p>
            <a:fld id="{33FF5B82-821D-4C31-86B5-F98F9A443539}" type="slidenum">
              <a:rPr lang="en-US" smtClean="0"/>
              <a:t>‹#›</a:t>
            </a:fld>
            <a:endParaRPr lang="en-US"/>
          </a:p>
        </p:txBody>
      </p:sp>
    </p:spTree>
    <p:extLst>
      <p:ext uri="{BB962C8B-B14F-4D97-AF65-F5344CB8AC3E}">
        <p14:creationId xmlns:p14="http://schemas.microsoft.com/office/powerpoint/2010/main" val="8464849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1"/>
            <a:ext cx="12181172" cy="685799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31816"/>
            <a:ext cx="12192000" cy="175158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162" y="5203771"/>
            <a:ext cx="1425039" cy="1688536"/>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4" y="1"/>
            <a:ext cx="12181172" cy="6857999"/>
          </a:xfrm>
          <a:prstGeom prst="rect">
            <a:avLst/>
          </a:prstGeom>
        </p:spPr>
      </p:pic>
      <p:pic>
        <p:nvPicPr>
          <p:cNvPr id="3" name="Picture 2" descr="trout6_powerpoint.jp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2592"/>
            <a:ext cx="12201329" cy="6880808"/>
          </a:xfrm>
          <a:prstGeom prst="rect">
            <a:avLst/>
          </a:prstGeom>
        </p:spPr>
      </p:pic>
      <p:pic>
        <p:nvPicPr>
          <p:cNvPr id="4" name="Picture 3" descr="trout7_powerpoint.jp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25400"/>
            <a:ext cx="12192000" cy="68580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117221"/>
            <a:ext cx="12192000" cy="1766180"/>
          </a:xfrm>
          <a:prstGeom prst="rect">
            <a:avLst/>
          </a:prstGeom>
        </p:spPr>
      </p:pic>
      <p:sp>
        <p:nvSpPr>
          <p:cNvPr id="12" name="Text Placeholder 10"/>
          <p:cNvSpPr>
            <a:spLocks noGrp="1"/>
          </p:cNvSpPr>
          <p:nvPr>
            <p:ph type="body" sz="quarter" idx="11" hasCustomPrompt="1"/>
          </p:nvPr>
        </p:nvSpPr>
        <p:spPr>
          <a:xfrm>
            <a:off x="1930400" y="5359400"/>
            <a:ext cx="9956800" cy="1320800"/>
          </a:xfrm>
          <a:prstGeom prst="rect">
            <a:avLst/>
          </a:prstGeom>
        </p:spPr>
        <p:txBody>
          <a:bodyPr>
            <a:normAutofit/>
          </a:bodyPr>
          <a:lstStyle>
            <a:lvl1pPr marL="0" indent="0" algn="l">
              <a:buNone/>
              <a:defRPr sz="1867" baseline="0">
                <a:solidFill>
                  <a:schemeClr val="bg1"/>
                </a:solidFill>
              </a:defRPr>
            </a:lvl1pPr>
          </a:lstStyle>
          <a:p>
            <a:pPr lvl="0"/>
            <a:r>
              <a:rPr lang="en-US"/>
              <a:t>Click to Insert Text</a:t>
            </a: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2162" y="5203771"/>
            <a:ext cx="1425039" cy="1688536"/>
          </a:xfrm>
          <a:prstGeom prst="rect">
            <a:avLst/>
          </a:prstGeom>
        </p:spPr>
      </p:pic>
    </p:spTree>
    <p:extLst>
      <p:ext uri="{BB962C8B-B14F-4D97-AF65-F5344CB8AC3E}">
        <p14:creationId xmlns:p14="http://schemas.microsoft.com/office/powerpoint/2010/main" val="19459191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1"/>
            <a:ext cx="12181172" cy="6857999"/>
          </a:xfrm>
          <a:prstGeom prst="rect">
            <a:avLst/>
          </a:prstGeom>
        </p:spPr>
      </p:pic>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4" y="1"/>
            <a:ext cx="12181172" cy="6857999"/>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2" y="279400"/>
            <a:ext cx="1611085" cy="1908984"/>
          </a:xfrm>
          <a:prstGeom prst="rect">
            <a:avLst/>
          </a:prstGeom>
        </p:spPr>
      </p:pic>
      <p:pic>
        <p:nvPicPr>
          <p:cNvPr id="2" name="Picture 1" descr="_R5A4367_original.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2" y="279400"/>
            <a:ext cx="1611085" cy="1908984"/>
          </a:xfrm>
          <a:prstGeom prst="rect">
            <a:avLst/>
          </a:prstGeom>
        </p:spPr>
      </p:pic>
      <p:sp>
        <p:nvSpPr>
          <p:cNvPr id="12" name="Text Placeholder 10"/>
          <p:cNvSpPr>
            <a:spLocks noGrp="1"/>
          </p:cNvSpPr>
          <p:nvPr>
            <p:ph type="body" sz="quarter" idx="11" hasCustomPrompt="1"/>
          </p:nvPr>
        </p:nvSpPr>
        <p:spPr>
          <a:xfrm>
            <a:off x="2032001" y="381000"/>
            <a:ext cx="4771241" cy="1625600"/>
          </a:xfrm>
          <a:prstGeom prst="rect">
            <a:avLst/>
          </a:prstGeom>
        </p:spPr>
        <p:txBody>
          <a:bodyPr>
            <a:normAutofit/>
          </a:bodyPr>
          <a:lstStyle>
            <a:lvl1pPr marL="0" indent="0" algn="l">
              <a:buNone/>
              <a:defRPr sz="1867" baseline="0">
                <a:solidFill>
                  <a:schemeClr val="bg1"/>
                </a:solidFill>
              </a:defRPr>
            </a:lvl1pPr>
          </a:lstStyle>
          <a:p>
            <a:pPr lvl="0"/>
            <a:r>
              <a:rPr lang="en-US"/>
              <a:t>Click to Insert Text</a:t>
            </a:r>
          </a:p>
        </p:txBody>
      </p:sp>
    </p:spTree>
    <p:extLst>
      <p:ext uri="{BB962C8B-B14F-4D97-AF65-F5344CB8AC3E}">
        <p14:creationId xmlns:p14="http://schemas.microsoft.com/office/powerpoint/2010/main" val="11663452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_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1"/>
            <a:ext cx="12181172" cy="6857999"/>
          </a:xfrm>
          <a:prstGeom prst="rect">
            <a:avLst/>
          </a:prstGeom>
        </p:spPr>
      </p:pic>
      <p:sp>
        <p:nvSpPr>
          <p:cNvPr id="11" name="Text Placeholder 10"/>
          <p:cNvSpPr>
            <a:spLocks noGrp="1"/>
          </p:cNvSpPr>
          <p:nvPr>
            <p:ph type="body" sz="quarter" idx="10" hasCustomPrompt="1"/>
          </p:nvPr>
        </p:nvSpPr>
        <p:spPr>
          <a:xfrm>
            <a:off x="1930400" y="2514599"/>
            <a:ext cx="7823200" cy="914400"/>
          </a:xfrm>
          <a:prstGeom prst="rect">
            <a:avLst/>
          </a:prstGeom>
        </p:spPr>
        <p:txBody>
          <a:bodyPr>
            <a:noAutofit/>
          </a:bodyPr>
          <a:lstStyle>
            <a:lvl1pPr marL="0" indent="0" algn="ctr">
              <a:buNone/>
              <a:defRPr sz="4000">
                <a:solidFill>
                  <a:schemeClr val="bg1"/>
                </a:solidFill>
              </a:defRPr>
            </a:lvl1pPr>
          </a:lstStyle>
          <a:p>
            <a:pPr lvl="0"/>
            <a:r>
              <a:rPr lang="en-US"/>
              <a:t>Section Title</a:t>
            </a:r>
          </a:p>
        </p:txBody>
      </p:sp>
      <p:sp>
        <p:nvSpPr>
          <p:cNvPr id="12" name="Text Placeholder 10"/>
          <p:cNvSpPr>
            <a:spLocks noGrp="1"/>
          </p:cNvSpPr>
          <p:nvPr>
            <p:ph type="body" sz="quarter" idx="11" hasCustomPrompt="1"/>
          </p:nvPr>
        </p:nvSpPr>
        <p:spPr>
          <a:xfrm>
            <a:off x="1930400" y="3429000"/>
            <a:ext cx="7823200" cy="2844800"/>
          </a:xfrm>
          <a:prstGeom prst="rect">
            <a:avLst/>
          </a:prstGeom>
        </p:spPr>
        <p:txBody>
          <a:bodyPr>
            <a:normAutofit/>
          </a:bodyPr>
          <a:lstStyle>
            <a:lvl1pPr marL="0" indent="0" algn="ctr">
              <a:buNone/>
              <a:defRPr sz="2133" baseline="0">
                <a:solidFill>
                  <a:schemeClr val="bg1"/>
                </a:solidFill>
              </a:defRPr>
            </a:lvl1pPr>
          </a:lstStyle>
          <a:p>
            <a:pPr lvl="0"/>
            <a:r>
              <a:rPr lang="en-US"/>
              <a:t>Click to Insert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4" y="1"/>
            <a:ext cx="12181172" cy="6857999"/>
          </a:xfrm>
          <a:prstGeom prst="rect">
            <a:avLst/>
          </a:prstGeom>
        </p:spPr>
      </p:pic>
    </p:spTree>
    <p:extLst>
      <p:ext uri="{BB962C8B-B14F-4D97-AF65-F5344CB8AC3E}">
        <p14:creationId xmlns:p14="http://schemas.microsoft.com/office/powerpoint/2010/main" val="8548262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4_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6" y="1"/>
            <a:ext cx="12181169" cy="6857999"/>
          </a:xfrm>
          <a:prstGeom prst="rect">
            <a:avLst/>
          </a:prstGeom>
        </p:spPr>
      </p:pic>
      <p:sp>
        <p:nvSpPr>
          <p:cNvPr id="11" name="Text Placeholder 10"/>
          <p:cNvSpPr>
            <a:spLocks noGrp="1"/>
          </p:cNvSpPr>
          <p:nvPr>
            <p:ph type="body" sz="quarter" idx="10" hasCustomPrompt="1"/>
          </p:nvPr>
        </p:nvSpPr>
        <p:spPr>
          <a:xfrm>
            <a:off x="1930400" y="2514599"/>
            <a:ext cx="7823200" cy="914400"/>
          </a:xfrm>
          <a:prstGeom prst="rect">
            <a:avLst/>
          </a:prstGeom>
        </p:spPr>
        <p:txBody>
          <a:bodyPr>
            <a:noAutofit/>
          </a:bodyPr>
          <a:lstStyle>
            <a:lvl1pPr marL="0" indent="0" algn="ctr">
              <a:buNone/>
              <a:defRPr sz="4000">
                <a:solidFill>
                  <a:schemeClr val="bg1"/>
                </a:solidFill>
              </a:defRPr>
            </a:lvl1pPr>
          </a:lstStyle>
          <a:p>
            <a:pPr lvl="0"/>
            <a:r>
              <a:rPr lang="en-US"/>
              <a:t>Section Title</a:t>
            </a:r>
          </a:p>
        </p:txBody>
      </p:sp>
      <p:sp>
        <p:nvSpPr>
          <p:cNvPr id="12" name="Text Placeholder 10"/>
          <p:cNvSpPr>
            <a:spLocks noGrp="1"/>
          </p:cNvSpPr>
          <p:nvPr>
            <p:ph type="body" sz="quarter" idx="11" hasCustomPrompt="1"/>
          </p:nvPr>
        </p:nvSpPr>
        <p:spPr>
          <a:xfrm>
            <a:off x="1930400" y="3429000"/>
            <a:ext cx="7823200" cy="2844800"/>
          </a:xfrm>
          <a:prstGeom prst="rect">
            <a:avLst/>
          </a:prstGeom>
        </p:spPr>
        <p:txBody>
          <a:bodyPr>
            <a:normAutofit/>
          </a:bodyPr>
          <a:lstStyle>
            <a:lvl1pPr marL="0" indent="0" algn="ctr">
              <a:buNone/>
              <a:defRPr sz="2133" baseline="0">
                <a:solidFill>
                  <a:schemeClr val="bg1"/>
                </a:solidFill>
              </a:defRPr>
            </a:lvl1pPr>
          </a:lstStyle>
          <a:p>
            <a:pPr lvl="0"/>
            <a:r>
              <a:rPr lang="en-US"/>
              <a:t>Click to Insert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6" y="1"/>
            <a:ext cx="12181169" cy="6857999"/>
          </a:xfrm>
          <a:prstGeom prst="rect">
            <a:avLst/>
          </a:prstGeom>
        </p:spPr>
      </p:pic>
    </p:spTree>
    <p:extLst>
      <p:ext uri="{BB962C8B-B14F-4D97-AF65-F5344CB8AC3E}">
        <p14:creationId xmlns:p14="http://schemas.microsoft.com/office/powerpoint/2010/main" val="32581163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hank you Green Wav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9205" y="0"/>
            <a:ext cx="7852796" cy="68580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19" y="0"/>
            <a:ext cx="6480384" cy="6858000"/>
          </a:xfrm>
          <a:prstGeom prst="rect">
            <a:avLst/>
          </a:prstGeom>
        </p:spPr>
      </p:pic>
      <p:sp>
        <p:nvSpPr>
          <p:cNvPr id="9" name="Text Placeholder 12"/>
          <p:cNvSpPr>
            <a:spLocks noGrp="1"/>
          </p:cNvSpPr>
          <p:nvPr>
            <p:ph type="body" sz="quarter" idx="14" hasCustomPrompt="1"/>
          </p:nvPr>
        </p:nvSpPr>
        <p:spPr>
          <a:xfrm>
            <a:off x="609601" y="2514601"/>
            <a:ext cx="2296159" cy="406400"/>
          </a:xfrm>
          <a:prstGeom prst="rect">
            <a:avLst/>
          </a:prstGeom>
        </p:spPr>
        <p:txBody>
          <a:bodyPr>
            <a:normAutofit/>
          </a:bodyPr>
          <a:lstStyle>
            <a:lvl1pPr>
              <a:buNone/>
              <a:defRPr sz="1333">
                <a:solidFill>
                  <a:schemeClr val="bg2"/>
                </a:solidFill>
                <a:latin typeface="+mj-lt"/>
              </a:defRPr>
            </a:lvl1pPr>
          </a:lstStyle>
          <a:p>
            <a:pPr lvl="0"/>
            <a:r>
              <a:rPr lang="en-US"/>
              <a:t>Click to  add text</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201" y="2514602"/>
            <a:ext cx="365761" cy="365761"/>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3201" y="2921002"/>
            <a:ext cx="365761" cy="365761"/>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401" y="3327402"/>
            <a:ext cx="365761" cy="365761"/>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3201" y="3733802"/>
            <a:ext cx="365761" cy="365761"/>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04" y="2514601"/>
            <a:ext cx="365761" cy="365761"/>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48004" y="2921002"/>
            <a:ext cx="365761" cy="365761"/>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48002" y="3368041"/>
            <a:ext cx="365761" cy="365761"/>
          </a:xfrm>
          <a:prstGeom prst="rect">
            <a:avLst/>
          </a:prstGeom>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48001" y="3774441"/>
            <a:ext cx="365761" cy="365761"/>
          </a:xfrm>
          <a:prstGeom prst="rect">
            <a:avLst/>
          </a:prstGeom>
        </p:spPr>
      </p:pic>
      <p:sp>
        <p:nvSpPr>
          <p:cNvPr id="18" name="Text Placeholder 12"/>
          <p:cNvSpPr>
            <a:spLocks noGrp="1"/>
          </p:cNvSpPr>
          <p:nvPr>
            <p:ph type="body" sz="quarter" idx="17" hasCustomPrompt="1"/>
          </p:nvPr>
        </p:nvSpPr>
        <p:spPr>
          <a:xfrm>
            <a:off x="609601" y="2921001"/>
            <a:ext cx="2296159" cy="406400"/>
          </a:xfrm>
          <a:prstGeom prst="rect">
            <a:avLst/>
          </a:prstGeom>
        </p:spPr>
        <p:txBody>
          <a:bodyPr>
            <a:normAutofit/>
          </a:bodyPr>
          <a:lstStyle>
            <a:lvl1pPr>
              <a:buNone/>
              <a:defRPr sz="1333">
                <a:solidFill>
                  <a:schemeClr val="bg2"/>
                </a:solidFill>
                <a:latin typeface="+mj-lt"/>
              </a:defRPr>
            </a:lvl1pPr>
          </a:lstStyle>
          <a:p>
            <a:pPr lvl="0"/>
            <a:r>
              <a:rPr lang="en-US"/>
              <a:t>Click to  add text</a:t>
            </a:r>
          </a:p>
        </p:txBody>
      </p:sp>
      <p:sp>
        <p:nvSpPr>
          <p:cNvPr id="19" name="Text Placeholder 12"/>
          <p:cNvSpPr>
            <a:spLocks noGrp="1"/>
          </p:cNvSpPr>
          <p:nvPr>
            <p:ph type="body" sz="quarter" idx="18" hasCustomPrompt="1"/>
          </p:nvPr>
        </p:nvSpPr>
        <p:spPr>
          <a:xfrm>
            <a:off x="609601" y="3327401"/>
            <a:ext cx="2296159" cy="406400"/>
          </a:xfrm>
          <a:prstGeom prst="rect">
            <a:avLst/>
          </a:prstGeom>
        </p:spPr>
        <p:txBody>
          <a:bodyPr>
            <a:normAutofit/>
          </a:bodyPr>
          <a:lstStyle>
            <a:lvl1pPr>
              <a:buNone/>
              <a:defRPr sz="1333">
                <a:solidFill>
                  <a:schemeClr val="bg2"/>
                </a:solidFill>
                <a:latin typeface="+mj-lt"/>
              </a:defRPr>
            </a:lvl1pPr>
          </a:lstStyle>
          <a:p>
            <a:pPr lvl="0"/>
            <a:r>
              <a:rPr lang="en-US"/>
              <a:t>Click to  add text</a:t>
            </a:r>
          </a:p>
        </p:txBody>
      </p:sp>
      <p:sp>
        <p:nvSpPr>
          <p:cNvPr id="20" name="Text Placeholder 12"/>
          <p:cNvSpPr>
            <a:spLocks noGrp="1"/>
          </p:cNvSpPr>
          <p:nvPr>
            <p:ph type="body" sz="quarter" idx="19" hasCustomPrompt="1"/>
          </p:nvPr>
        </p:nvSpPr>
        <p:spPr>
          <a:xfrm>
            <a:off x="609601" y="3733801"/>
            <a:ext cx="2296159" cy="406400"/>
          </a:xfrm>
          <a:prstGeom prst="rect">
            <a:avLst/>
          </a:prstGeom>
        </p:spPr>
        <p:txBody>
          <a:bodyPr>
            <a:normAutofit/>
          </a:bodyPr>
          <a:lstStyle>
            <a:lvl1pPr>
              <a:buNone/>
              <a:defRPr sz="1333">
                <a:solidFill>
                  <a:schemeClr val="bg2"/>
                </a:solidFill>
                <a:latin typeface="+mj-lt"/>
              </a:defRPr>
            </a:lvl1pPr>
          </a:lstStyle>
          <a:p>
            <a:pPr lvl="0"/>
            <a:r>
              <a:rPr lang="en-US"/>
              <a:t>Click to  add text</a:t>
            </a:r>
          </a:p>
        </p:txBody>
      </p:sp>
      <p:sp>
        <p:nvSpPr>
          <p:cNvPr id="21" name="Text Placeholder 12"/>
          <p:cNvSpPr>
            <a:spLocks noGrp="1"/>
          </p:cNvSpPr>
          <p:nvPr>
            <p:ph type="body" sz="quarter" idx="20" hasCustomPrompt="1"/>
          </p:nvPr>
        </p:nvSpPr>
        <p:spPr>
          <a:xfrm>
            <a:off x="3495042" y="2514601"/>
            <a:ext cx="2296159" cy="406400"/>
          </a:xfrm>
          <a:prstGeom prst="rect">
            <a:avLst/>
          </a:prstGeom>
        </p:spPr>
        <p:txBody>
          <a:bodyPr>
            <a:normAutofit/>
          </a:bodyPr>
          <a:lstStyle>
            <a:lvl1pPr>
              <a:buNone/>
              <a:defRPr sz="1333">
                <a:solidFill>
                  <a:schemeClr val="bg2"/>
                </a:solidFill>
                <a:latin typeface="+mj-lt"/>
              </a:defRPr>
            </a:lvl1pPr>
          </a:lstStyle>
          <a:p>
            <a:pPr lvl="0"/>
            <a:r>
              <a:rPr lang="en-US"/>
              <a:t>Click to  add text</a:t>
            </a:r>
          </a:p>
        </p:txBody>
      </p:sp>
      <p:sp>
        <p:nvSpPr>
          <p:cNvPr id="22" name="Text Placeholder 12"/>
          <p:cNvSpPr>
            <a:spLocks noGrp="1"/>
          </p:cNvSpPr>
          <p:nvPr>
            <p:ph type="body" sz="quarter" idx="21" hasCustomPrompt="1"/>
          </p:nvPr>
        </p:nvSpPr>
        <p:spPr>
          <a:xfrm>
            <a:off x="3495042" y="2921001"/>
            <a:ext cx="2296159" cy="406400"/>
          </a:xfrm>
          <a:prstGeom prst="rect">
            <a:avLst/>
          </a:prstGeom>
        </p:spPr>
        <p:txBody>
          <a:bodyPr>
            <a:normAutofit/>
          </a:bodyPr>
          <a:lstStyle>
            <a:lvl1pPr>
              <a:buNone/>
              <a:defRPr sz="1333">
                <a:solidFill>
                  <a:schemeClr val="bg2"/>
                </a:solidFill>
                <a:latin typeface="+mj-lt"/>
              </a:defRPr>
            </a:lvl1pPr>
          </a:lstStyle>
          <a:p>
            <a:pPr lvl="0"/>
            <a:r>
              <a:rPr lang="en-US"/>
              <a:t>Click to  add text</a:t>
            </a:r>
          </a:p>
        </p:txBody>
      </p:sp>
      <p:sp>
        <p:nvSpPr>
          <p:cNvPr id="23" name="Text Placeholder 12"/>
          <p:cNvSpPr>
            <a:spLocks noGrp="1"/>
          </p:cNvSpPr>
          <p:nvPr>
            <p:ph type="body" sz="quarter" idx="22" hasCustomPrompt="1"/>
          </p:nvPr>
        </p:nvSpPr>
        <p:spPr>
          <a:xfrm>
            <a:off x="3495042" y="3327401"/>
            <a:ext cx="2296159" cy="406400"/>
          </a:xfrm>
          <a:prstGeom prst="rect">
            <a:avLst/>
          </a:prstGeom>
        </p:spPr>
        <p:txBody>
          <a:bodyPr>
            <a:normAutofit/>
          </a:bodyPr>
          <a:lstStyle>
            <a:lvl1pPr>
              <a:buNone/>
              <a:defRPr sz="1333">
                <a:solidFill>
                  <a:schemeClr val="bg2"/>
                </a:solidFill>
                <a:latin typeface="+mj-lt"/>
              </a:defRPr>
            </a:lvl1pPr>
          </a:lstStyle>
          <a:p>
            <a:pPr lvl="0"/>
            <a:r>
              <a:rPr lang="en-US"/>
              <a:t>Click to  add text</a:t>
            </a:r>
          </a:p>
        </p:txBody>
      </p:sp>
      <p:sp>
        <p:nvSpPr>
          <p:cNvPr id="24" name="Text Placeholder 12"/>
          <p:cNvSpPr>
            <a:spLocks noGrp="1"/>
          </p:cNvSpPr>
          <p:nvPr>
            <p:ph type="body" sz="quarter" idx="23" hasCustomPrompt="1"/>
          </p:nvPr>
        </p:nvSpPr>
        <p:spPr>
          <a:xfrm>
            <a:off x="3495042" y="3733801"/>
            <a:ext cx="2296159" cy="406400"/>
          </a:xfrm>
          <a:prstGeom prst="rect">
            <a:avLst/>
          </a:prstGeom>
        </p:spPr>
        <p:txBody>
          <a:bodyPr>
            <a:normAutofit/>
          </a:bodyPr>
          <a:lstStyle>
            <a:lvl1pPr>
              <a:buNone/>
              <a:defRPr sz="1333">
                <a:solidFill>
                  <a:schemeClr val="bg2"/>
                </a:solidFill>
                <a:latin typeface="+mj-lt"/>
              </a:defRPr>
            </a:lvl1pPr>
          </a:lstStyle>
          <a:p>
            <a:pPr lvl="0"/>
            <a:r>
              <a:rPr lang="en-US"/>
              <a:t>Click to  add text</a:t>
            </a:r>
          </a:p>
        </p:txBody>
      </p:sp>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45475" y="4444501"/>
            <a:ext cx="1715325" cy="2032499"/>
          </a:xfrm>
          <a:prstGeom prst="rect">
            <a:avLst/>
          </a:prstGeom>
        </p:spPr>
      </p:pic>
      <p:sp>
        <p:nvSpPr>
          <p:cNvPr id="26" name="Text Placeholder 10"/>
          <p:cNvSpPr>
            <a:spLocks noGrp="1"/>
          </p:cNvSpPr>
          <p:nvPr>
            <p:ph type="body" sz="quarter" idx="10" hasCustomPrompt="1"/>
          </p:nvPr>
        </p:nvSpPr>
        <p:spPr>
          <a:xfrm>
            <a:off x="101600" y="584200"/>
            <a:ext cx="5686400" cy="812800"/>
          </a:xfrm>
          <a:prstGeom prst="rect">
            <a:avLst/>
          </a:prstGeom>
        </p:spPr>
        <p:txBody>
          <a:bodyPr>
            <a:noAutofit/>
          </a:bodyPr>
          <a:lstStyle>
            <a:lvl1pPr marL="0" indent="0" algn="ctr">
              <a:buNone/>
              <a:defRPr sz="4000">
                <a:solidFill>
                  <a:schemeClr val="bg1"/>
                </a:solidFill>
              </a:defRPr>
            </a:lvl1pPr>
          </a:lstStyle>
          <a:p>
            <a:pPr lvl="0"/>
            <a:r>
              <a:rPr lang="en-US"/>
              <a:t>THANK YOU</a:t>
            </a:r>
          </a:p>
        </p:txBody>
      </p:sp>
      <p:sp>
        <p:nvSpPr>
          <p:cNvPr id="27" name="Text Placeholder 10"/>
          <p:cNvSpPr>
            <a:spLocks noGrp="1"/>
          </p:cNvSpPr>
          <p:nvPr>
            <p:ph type="body" sz="quarter" idx="24" hasCustomPrompt="1"/>
          </p:nvPr>
        </p:nvSpPr>
        <p:spPr>
          <a:xfrm>
            <a:off x="101600" y="1295400"/>
            <a:ext cx="5686400" cy="711200"/>
          </a:xfrm>
          <a:prstGeom prst="rect">
            <a:avLst/>
          </a:prstGeom>
        </p:spPr>
        <p:txBody>
          <a:bodyPr>
            <a:noAutofit/>
          </a:bodyPr>
          <a:lstStyle>
            <a:lvl1pPr marL="0" indent="0" algn="ctr">
              <a:buNone/>
              <a:defRPr sz="2667" baseline="0">
                <a:solidFill>
                  <a:schemeClr val="bg1"/>
                </a:solidFill>
              </a:defRPr>
            </a:lvl1pPr>
          </a:lstStyle>
          <a:p>
            <a:pPr lvl="0"/>
            <a:r>
              <a:rPr lang="en-US"/>
              <a:t>FOR YOUR TIME</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39205" y="0"/>
            <a:ext cx="7852796" cy="6858000"/>
          </a:xfrm>
          <a:prstGeom prst="rect">
            <a:avLst/>
          </a:prstGeom>
        </p:spPr>
      </p:pic>
      <p:pic>
        <p:nvPicPr>
          <p:cNvPr id="2" name="Picture 1" descr="trout5_powerpoint.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25533" y="0"/>
            <a:ext cx="10266467" cy="6858000"/>
          </a:xfrm>
          <a:prstGeom prst="rect">
            <a:avLst/>
          </a:prstGeom>
        </p:spPr>
      </p:pic>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419" y="0"/>
            <a:ext cx="6480384" cy="6858000"/>
          </a:xfrm>
          <a:prstGeom prst="rect">
            <a:avLst/>
          </a:prstGeom>
        </p:spPr>
      </p:pic>
      <p:pic>
        <p:nvPicPr>
          <p:cNvPr id="30" name="Picture 2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3201" y="2514602"/>
            <a:ext cx="365761" cy="365761"/>
          </a:xfrm>
          <a:prstGeom prst="rect">
            <a:avLst/>
          </a:prstGeom>
        </p:spPr>
      </p:pic>
      <p:pic>
        <p:nvPicPr>
          <p:cNvPr id="31" name="Picture 3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3201" y="2921002"/>
            <a:ext cx="365761" cy="365761"/>
          </a:xfrm>
          <a:prstGeom prst="rect">
            <a:avLst/>
          </a:prstGeom>
        </p:spPr>
      </p:pic>
      <p:pic>
        <p:nvPicPr>
          <p:cNvPr id="32" name="Picture 3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6401" y="3327402"/>
            <a:ext cx="365761" cy="365761"/>
          </a:xfrm>
          <a:prstGeom prst="rect">
            <a:avLst/>
          </a:prstGeom>
        </p:spPr>
      </p:pic>
      <p:pic>
        <p:nvPicPr>
          <p:cNvPr id="33" name="Picture 3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03201" y="3733802"/>
            <a:ext cx="365761" cy="365761"/>
          </a:xfrm>
          <a:prstGeom prst="rect">
            <a:avLst/>
          </a:prstGeom>
        </p:spPr>
      </p:pic>
      <p:pic>
        <p:nvPicPr>
          <p:cNvPr id="34" name="Picture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048004" y="2514601"/>
            <a:ext cx="365761" cy="365761"/>
          </a:xfrm>
          <a:prstGeom prst="rect">
            <a:avLst/>
          </a:prstGeom>
        </p:spPr>
      </p:pic>
      <p:pic>
        <p:nvPicPr>
          <p:cNvPr id="35" name="Picture 3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048004" y="2921002"/>
            <a:ext cx="365761" cy="365761"/>
          </a:xfrm>
          <a:prstGeom prst="rect">
            <a:avLst/>
          </a:prstGeom>
        </p:spPr>
      </p:pic>
      <p:pic>
        <p:nvPicPr>
          <p:cNvPr id="36" name="Picture 3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048002" y="3368041"/>
            <a:ext cx="365761" cy="365761"/>
          </a:xfrm>
          <a:prstGeom prst="rect">
            <a:avLst/>
          </a:prstGeom>
        </p:spPr>
      </p:pic>
      <p:pic>
        <p:nvPicPr>
          <p:cNvPr id="37" name="Picture 3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048001" y="3774441"/>
            <a:ext cx="365761" cy="365761"/>
          </a:xfrm>
          <a:prstGeom prst="rect">
            <a:avLst/>
          </a:prstGeom>
        </p:spPr>
      </p:pic>
      <p:pic>
        <p:nvPicPr>
          <p:cNvPr id="38" name="Picture 3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45475" y="4444501"/>
            <a:ext cx="1715325" cy="2032499"/>
          </a:xfrm>
          <a:prstGeom prst="rect">
            <a:avLst/>
          </a:prstGeom>
        </p:spPr>
      </p:pic>
    </p:spTree>
    <p:extLst>
      <p:ext uri="{BB962C8B-B14F-4D97-AF65-F5344CB8AC3E}">
        <p14:creationId xmlns:p14="http://schemas.microsoft.com/office/powerpoint/2010/main" val="37818818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eam Slide Blue wav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82792"/>
            <a:ext cx="12192000" cy="800608"/>
          </a:xfrm>
          <a:prstGeom prst="rect">
            <a:avLst/>
          </a:prstGeom>
        </p:spPr>
      </p:pic>
      <p:pic>
        <p:nvPicPr>
          <p:cNvPr id="3" name="Picture 2" descr="short_wave_powerpoint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02290"/>
            <a:ext cx="12192000" cy="579511"/>
          </a:xfrm>
          <a:prstGeom prst="rect">
            <a:avLst/>
          </a:prstGeom>
        </p:spPr>
      </p:pic>
      <p:sp>
        <p:nvSpPr>
          <p:cNvPr id="2" name="Title 1"/>
          <p:cNvSpPr>
            <a:spLocks noGrp="1"/>
          </p:cNvSpPr>
          <p:nvPr>
            <p:ph type="title"/>
          </p:nvPr>
        </p:nvSpPr>
        <p:spPr>
          <a:xfrm>
            <a:off x="406400" y="177800"/>
            <a:ext cx="10160000" cy="609600"/>
          </a:xfrm>
          <a:prstGeom prst="rect">
            <a:avLst/>
          </a:prstGeom>
        </p:spPr>
        <p:txBody>
          <a:bodyPr>
            <a:normAutofit/>
          </a:bodyPr>
          <a:lstStyle>
            <a:lvl1pPr algn="l">
              <a:defRPr sz="3333">
                <a:solidFill>
                  <a:schemeClr val="tx1"/>
                </a:solidFill>
              </a:defRPr>
            </a:lvl1pPr>
          </a:lstStyle>
          <a:p>
            <a:r>
              <a:rPr lang="en-US"/>
              <a:t>Click to edit Master title style</a:t>
            </a:r>
          </a:p>
        </p:txBody>
      </p:sp>
      <p:sp>
        <p:nvSpPr>
          <p:cNvPr id="5" name="Footer Placeholder 4"/>
          <p:cNvSpPr>
            <a:spLocks noGrp="1"/>
          </p:cNvSpPr>
          <p:nvPr>
            <p:ph type="ftr" sz="quarter" idx="11"/>
          </p:nvPr>
        </p:nvSpPr>
        <p:spPr>
          <a:xfrm>
            <a:off x="609600" y="6477000"/>
            <a:ext cx="3860800" cy="365125"/>
          </a:xfrm>
          <a:prstGeom prst="rect">
            <a:avLst/>
          </a:prstGeom>
        </p:spPr>
        <p:txBody>
          <a:bodyPr/>
          <a:lstStyle>
            <a:lvl1pPr algn="l">
              <a:defRPr sz="1600" b="0">
                <a:solidFill>
                  <a:schemeClr val="bg1"/>
                </a:solidFill>
              </a:defRPr>
            </a:lvl1pPr>
          </a:lstStyle>
          <a:p>
            <a:r>
              <a:rPr lang="en-US"/>
              <a:t>www.tu.org</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
        <p:nvSpPr>
          <p:cNvPr id="4" name="Rectangle 3"/>
          <p:cNvSpPr/>
          <p:nvPr userDrawn="1"/>
        </p:nvSpPr>
        <p:spPr>
          <a:xfrm>
            <a:off x="3454400" y="2413000"/>
            <a:ext cx="8737600" cy="25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p:cNvSpPr/>
          <p:nvPr userDrawn="1"/>
        </p:nvSpPr>
        <p:spPr>
          <a:xfrm>
            <a:off x="3393441" y="2413000"/>
            <a:ext cx="60959" cy="25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Picture Placeholder 11"/>
          <p:cNvSpPr>
            <a:spLocks noGrp="1" noChangeAspect="1"/>
          </p:cNvSpPr>
          <p:nvPr>
            <p:ph type="pic" sz="quarter" idx="13"/>
          </p:nvPr>
        </p:nvSpPr>
        <p:spPr>
          <a:xfrm>
            <a:off x="508001" y="2413000"/>
            <a:ext cx="2885017" cy="2540000"/>
          </a:xfrm>
          <a:prstGeom prst="rect">
            <a:avLst/>
          </a:prstGeom>
        </p:spPr>
        <p:txBody>
          <a:bodyPr>
            <a:normAutofit/>
          </a:bodyPr>
          <a:lstStyle>
            <a:lvl1pPr marL="0" indent="0">
              <a:buNone/>
              <a:defRPr sz="1867" baseline="0"/>
            </a:lvl1pPr>
          </a:lstStyle>
          <a:p>
            <a:r>
              <a:rPr lang="en-US"/>
              <a:t>Click icon to add picture</a:t>
            </a:r>
          </a:p>
        </p:txBody>
      </p:sp>
      <p:sp>
        <p:nvSpPr>
          <p:cNvPr id="14" name="Text Placeholder 13"/>
          <p:cNvSpPr>
            <a:spLocks noGrp="1"/>
          </p:cNvSpPr>
          <p:nvPr>
            <p:ph type="body" sz="quarter" idx="14" hasCustomPrompt="1"/>
          </p:nvPr>
        </p:nvSpPr>
        <p:spPr>
          <a:xfrm>
            <a:off x="3657600" y="2514600"/>
            <a:ext cx="3556000" cy="406400"/>
          </a:xfrm>
          <a:prstGeom prst="rect">
            <a:avLst/>
          </a:prstGeom>
        </p:spPr>
        <p:txBody>
          <a:bodyPr>
            <a:noAutofit/>
          </a:bodyPr>
          <a:lstStyle>
            <a:lvl1pPr marL="0" indent="0">
              <a:buNone/>
              <a:defRPr sz="1867" b="1">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Insert Name</a:t>
            </a:r>
          </a:p>
        </p:txBody>
      </p:sp>
      <p:sp>
        <p:nvSpPr>
          <p:cNvPr id="15" name="Text Placeholder 13"/>
          <p:cNvSpPr>
            <a:spLocks noGrp="1"/>
          </p:cNvSpPr>
          <p:nvPr>
            <p:ph type="body" sz="quarter" idx="15" hasCustomPrompt="1"/>
          </p:nvPr>
        </p:nvSpPr>
        <p:spPr>
          <a:xfrm>
            <a:off x="3657600" y="3022600"/>
            <a:ext cx="3556000" cy="1727200"/>
          </a:xfrm>
          <a:prstGeom prst="rect">
            <a:avLst/>
          </a:prstGeom>
        </p:spPr>
        <p:txBody>
          <a:bodyPr>
            <a:noAutofit/>
          </a:bodyPr>
          <a:lstStyle>
            <a:lvl1pPr marL="0" indent="0">
              <a:buNone/>
              <a:defRPr sz="1867" b="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Insert Position</a:t>
            </a:r>
          </a:p>
        </p:txBody>
      </p:sp>
      <p:sp>
        <p:nvSpPr>
          <p:cNvPr id="16" name="Text Placeholder 13"/>
          <p:cNvSpPr>
            <a:spLocks noGrp="1"/>
          </p:cNvSpPr>
          <p:nvPr>
            <p:ph type="body" sz="quarter" idx="16" hasCustomPrompt="1"/>
          </p:nvPr>
        </p:nvSpPr>
        <p:spPr>
          <a:xfrm>
            <a:off x="7717537" y="2514600"/>
            <a:ext cx="4059937" cy="2235200"/>
          </a:xfrm>
          <a:prstGeom prst="rect">
            <a:avLst/>
          </a:prstGeom>
        </p:spPr>
        <p:txBody>
          <a:bodyPr>
            <a:noAutofit/>
          </a:bodyPr>
          <a:lstStyle>
            <a:lvl1pPr marL="0" indent="0">
              <a:buNone/>
              <a:defRPr sz="1867" b="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Insert Description</a:t>
            </a:r>
          </a:p>
        </p:txBody>
      </p:sp>
      <p:sp>
        <p:nvSpPr>
          <p:cNvPr id="17" name="Slide Number Placeholder 5"/>
          <p:cNvSpPr>
            <a:spLocks noGrp="1"/>
          </p:cNvSpPr>
          <p:nvPr>
            <p:ph type="sldNum" sz="quarter" idx="12"/>
          </p:nvPr>
        </p:nvSpPr>
        <p:spPr>
          <a:xfrm>
            <a:off x="11176000" y="6518275"/>
            <a:ext cx="914400" cy="339725"/>
          </a:xfrm>
          <a:prstGeom prst="rect">
            <a:avLst/>
          </a:prstGeom>
        </p:spPr>
        <p:txBody>
          <a:bodyPr/>
          <a:lstStyle>
            <a:lvl1pPr algn="r">
              <a:defRPr sz="1467">
                <a:solidFill>
                  <a:schemeClr val="bg1"/>
                </a:solidFill>
              </a:defRPr>
            </a:lvl1pPr>
          </a:lstStyle>
          <a:p>
            <a:fld id="{97CF7042-B465-4730-800E-86D0EFD08949}" type="slidenum">
              <a:rPr lang="en-US" smtClean="0"/>
              <a:pPr/>
              <a:t>‹#›</a:t>
            </a:fld>
            <a:endParaRPr lang="en-US"/>
          </a:p>
        </p:txBody>
      </p:sp>
    </p:spTree>
    <p:extLst>
      <p:ext uri="{BB962C8B-B14F-4D97-AF65-F5344CB8AC3E}">
        <p14:creationId xmlns:p14="http://schemas.microsoft.com/office/powerpoint/2010/main" val="8759415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eam Slide Green wav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72202"/>
            <a:ext cx="12192000" cy="711199"/>
          </a:xfrm>
          <a:prstGeom prst="rect">
            <a:avLst/>
          </a:prstGeom>
        </p:spPr>
      </p:pic>
      <p:sp>
        <p:nvSpPr>
          <p:cNvPr id="2" name="Title 1"/>
          <p:cNvSpPr>
            <a:spLocks noGrp="1"/>
          </p:cNvSpPr>
          <p:nvPr>
            <p:ph type="title"/>
          </p:nvPr>
        </p:nvSpPr>
        <p:spPr>
          <a:xfrm>
            <a:off x="406400" y="177800"/>
            <a:ext cx="10160000" cy="609600"/>
          </a:xfrm>
          <a:prstGeom prst="rect">
            <a:avLst/>
          </a:prstGeom>
        </p:spPr>
        <p:txBody>
          <a:bodyPr>
            <a:normAutofit/>
          </a:bodyPr>
          <a:lstStyle>
            <a:lvl1pPr algn="l">
              <a:defRPr sz="3333">
                <a:solidFill>
                  <a:schemeClr val="tx1"/>
                </a:solidFill>
              </a:defRPr>
            </a:lvl1pPr>
          </a:lstStyle>
          <a:p>
            <a:r>
              <a:rPr lang="en-US"/>
              <a:t>Click to edit Master title style</a:t>
            </a:r>
          </a:p>
        </p:txBody>
      </p:sp>
      <p:sp>
        <p:nvSpPr>
          <p:cNvPr id="5" name="Footer Placeholder 4"/>
          <p:cNvSpPr>
            <a:spLocks noGrp="1"/>
          </p:cNvSpPr>
          <p:nvPr>
            <p:ph type="ftr" sz="quarter" idx="11"/>
          </p:nvPr>
        </p:nvSpPr>
        <p:spPr>
          <a:xfrm>
            <a:off x="609600" y="6477000"/>
            <a:ext cx="3860800" cy="365125"/>
          </a:xfrm>
          <a:prstGeom prst="rect">
            <a:avLst/>
          </a:prstGeom>
        </p:spPr>
        <p:txBody>
          <a:bodyPr/>
          <a:lstStyle>
            <a:lvl1pPr algn="l">
              <a:defRPr sz="1600" b="0">
                <a:solidFill>
                  <a:schemeClr val="bg1"/>
                </a:solidFill>
              </a:defRPr>
            </a:lvl1pPr>
          </a:lstStyle>
          <a:p>
            <a:r>
              <a:rPr lang="en-US"/>
              <a:t>www.tu.org</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
        <p:nvSpPr>
          <p:cNvPr id="4" name="Rectangle 3"/>
          <p:cNvSpPr/>
          <p:nvPr userDrawn="1"/>
        </p:nvSpPr>
        <p:spPr>
          <a:xfrm>
            <a:off x="3454400" y="2413000"/>
            <a:ext cx="8737600" cy="25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p:cNvSpPr/>
          <p:nvPr userDrawn="1"/>
        </p:nvSpPr>
        <p:spPr>
          <a:xfrm>
            <a:off x="3393441" y="2413000"/>
            <a:ext cx="60959" cy="25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Picture Placeholder 11"/>
          <p:cNvSpPr>
            <a:spLocks noGrp="1" noChangeAspect="1"/>
          </p:cNvSpPr>
          <p:nvPr>
            <p:ph type="pic" sz="quarter" idx="13"/>
          </p:nvPr>
        </p:nvSpPr>
        <p:spPr>
          <a:xfrm>
            <a:off x="508001" y="2413000"/>
            <a:ext cx="2885017" cy="2540000"/>
          </a:xfrm>
          <a:prstGeom prst="rect">
            <a:avLst/>
          </a:prstGeom>
        </p:spPr>
        <p:txBody>
          <a:bodyPr>
            <a:normAutofit/>
          </a:bodyPr>
          <a:lstStyle>
            <a:lvl1pPr marL="0" indent="0">
              <a:buNone/>
              <a:defRPr sz="1867" baseline="0"/>
            </a:lvl1pPr>
          </a:lstStyle>
          <a:p>
            <a:r>
              <a:rPr lang="en-US"/>
              <a:t>Click icon to add picture</a:t>
            </a:r>
          </a:p>
        </p:txBody>
      </p:sp>
      <p:sp>
        <p:nvSpPr>
          <p:cNvPr id="14" name="Text Placeholder 13"/>
          <p:cNvSpPr>
            <a:spLocks noGrp="1"/>
          </p:cNvSpPr>
          <p:nvPr>
            <p:ph type="body" sz="quarter" idx="14" hasCustomPrompt="1"/>
          </p:nvPr>
        </p:nvSpPr>
        <p:spPr>
          <a:xfrm>
            <a:off x="3657600" y="2514600"/>
            <a:ext cx="3556000" cy="406400"/>
          </a:xfrm>
          <a:prstGeom prst="rect">
            <a:avLst/>
          </a:prstGeom>
        </p:spPr>
        <p:txBody>
          <a:bodyPr>
            <a:noAutofit/>
          </a:bodyPr>
          <a:lstStyle>
            <a:lvl1pPr marL="0" indent="0">
              <a:buNone/>
              <a:defRPr sz="1867" b="1">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Insert Name</a:t>
            </a:r>
          </a:p>
        </p:txBody>
      </p:sp>
      <p:sp>
        <p:nvSpPr>
          <p:cNvPr id="15" name="Text Placeholder 13"/>
          <p:cNvSpPr>
            <a:spLocks noGrp="1"/>
          </p:cNvSpPr>
          <p:nvPr>
            <p:ph type="body" sz="quarter" idx="15" hasCustomPrompt="1"/>
          </p:nvPr>
        </p:nvSpPr>
        <p:spPr>
          <a:xfrm>
            <a:off x="3657600" y="3022600"/>
            <a:ext cx="3556000" cy="1727200"/>
          </a:xfrm>
          <a:prstGeom prst="rect">
            <a:avLst/>
          </a:prstGeom>
        </p:spPr>
        <p:txBody>
          <a:bodyPr>
            <a:noAutofit/>
          </a:bodyPr>
          <a:lstStyle>
            <a:lvl1pPr marL="0" indent="0">
              <a:buNone/>
              <a:defRPr sz="1867" b="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Insert Position</a:t>
            </a:r>
          </a:p>
        </p:txBody>
      </p:sp>
      <p:sp>
        <p:nvSpPr>
          <p:cNvPr id="16" name="Text Placeholder 13"/>
          <p:cNvSpPr>
            <a:spLocks noGrp="1"/>
          </p:cNvSpPr>
          <p:nvPr>
            <p:ph type="body" sz="quarter" idx="16" hasCustomPrompt="1"/>
          </p:nvPr>
        </p:nvSpPr>
        <p:spPr>
          <a:xfrm>
            <a:off x="7717537" y="2514600"/>
            <a:ext cx="4059937" cy="2235200"/>
          </a:xfrm>
          <a:prstGeom prst="rect">
            <a:avLst/>
          </a:prstGeom>
        </p:spPr>
        <p:txBody>
          <a:bodyPr>
            <a:noAutofit/>
          </a:bodyPr>
          <a:lstStyle>
            <a:lvl1pPr marL="0" indent="0">
              <a:buNone/>
              <a:defRPr sz="1867" b="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Insert Description</a:t>
            </a:r>
          </a:p>
        </p:txBody>
      </p:sp>
      <p:sp>
        <p:nvSpPr>
          <p:cNvPr id="17" name="Slide Number Placeholder 5"/>
          <p:cNvSpPr>
            <a:spLocks noGrp="1"/>
          </p:cNvSpPr>
          <p:nvPr>
            <p:ph type="sldNum" sz="quarter" idx="12"/>
          </p:nvPr>
        </p:nvSpPr>
        <p:spPr>
          <a:xfrm>
            <a:off x="11176000" y="6518275"/>
            <a:ext cx="914400" cy="339725"/>
          </a:xfrm>
          <a:prstGeom prst="rect">
            <a:avLst/>
          </a:prstGeom>
        </p:spPr>
        <p:txBody>
          <a:bodyPr/>
          <a:lstStyle>
            <a:lvl1pPr algn="r">
              <a:defRPr sz="1467">
                <a:solidFill>
                  <a:schemeClr val="bg1"/>
                </a:solidFill>
              </a:defRPr>
            </a:lvl1pPr>
          </a:lstStyle>
          <a:p>
            <a:fld id="{97CF7042-B465-4730-800E-86D0EFD08949}" type="slidenum">
              <a:rPr lang="en-US" smtClean="0"/>
              <a:pPr/>
              <a:t>‹#›</a:t>
            </a:fld>
            <a:endParaRPr lang="en-US"/>
          </a:p>
        </p:txBody>
      </p:sp>
    </p:spTree>
    <p:extLst>
      <p:ext uri="{BB962C8B-B14F-4D97-AF65-F5344CB8AC3E}">
        <p14:creationId xmlns:p14="http://schemas.microsoft.com/office/powerpoint/2010/main" val="28001598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eam Slide Green wav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72202"/>
            <a:ext cx="12192000" cy="711199"/>
          </a:xfrm>
          <a:prstGeom prst="rect">
            <a:avLst/>
          </a:prstGeom>
        </p:spPr>
      </p:pic>
      <p:sp>
        <p:nvSpPr>
          <p:cNvPr id="2" name="Title 1"/>
          <p:cNvSpPr>
            <a:spLocks noGrp="1"/>
          </p:cNvSpPr>
          <p:nvPr>
            <p:ph type="title"/>
          </p:nvPr>
        </p:nvSpPr>
        <p:spPr>
          <a:xfrm>
            <a:off x="406400" y="177800"/>
            <a:ext cx="10160000" cy="609600"/>
          </a:xfrm>
          <a:prstGeom prst="rect">
            <a:avLst/>
          </a:prstGeom>
        </p:spPr>
        <p:txBody>
          <a:bodyPr>
            <a:normAutofit/>
          </a:bodyPr>
          <a:lstStyle>
            <a:lvl1pPr algn="l">
              <a:defRPr sz="3333">
                <a:solidFill>
                  <a:schemeClr val="tx1"/>
                </a:solidFill>
              </a:defRPr>
            </a:lvl1pPr>
          </a:lstStyle>
          <a:p>
            <a:r>
              <a:rPr lang="en-US"/>
              <a:t>Click to edit Master title style</a:t>
            </a:r>
          </a:p>
        </p:txBody>
      </p:sp>
      <p:sp>
        <p:nvSpPr>
          <p:cNvPr id="5" name="Footer Placeholder 4"/>
          <p:cNvSpPr>
            <a:spLocks noGrp="1"/>
          </p:cNvSpPr>
          <p:nvPr>
            <p:ph type="ftr" sz="quarter" idx="11"/>
          </p:nvPr>
        </p:nvSpPr>
        <p:spPr>
          <a:xfrm>
            <a:off x="609600" y="6477000"/>
            <a:ext cx="3860800" cy="365125"/>
          </a:xfrm>
          <a:prstGeom prst="rect">
            <a:avLst/>
          </a:prstGeom>
        </p:spPr>
        <p:txBody>
          <a:bodyPr/>
          <a:lstStyle>
            <a:lvl1pPr algn="l">
              <a:defRPr sz="1600" b="0">
                <a:solidFill>
                  <a:schemeClr val="bg1"/>
                </a:solidFill>
              </a:defRPr>
            </a:lvl1pPr>
          </a:lstStyle>
          <a:p>
            <a:r>
              <a:rPr lang="en-US"/>
              <a:t>www.tu.org</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
        <p:nvSpPr>
          <p:cNvPr id="4" name="Rectangle 3"/>
          <p:cNvSpPr/>
          <p:nvPr userDrawn="1"/>
        </p:nvSpPr>
        <p:spPr>
          <a:xfrm>
            <a:off x="3454400" y="2413000"/>
            <a:ext cx="8737600" cy="25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p:cNvSpPr/>
          <p:nvPr userDrawn="1"/>
        </p:nvSpPr>
        <p:spPr>
          <a:xfrm>
            <a:off x="3393441" y="2413000"/>
            <a:ext cx="60959" cy="25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Picture Placeholder 11"/>
          <p:cNvSpPr>
            <a:spLocks noGrp="1" noChangeAspect="1"/>
          </p:cNvSpPr>
          <p:nvPr>
            <p:ph type="pic" sz="quarter" idx="13"/>
          </p:nvPr>
        </p:nvSpPr>
        <p:spPr>
          <a:xfrm>
            <a:off x="508001" y="2413000"/>
            <a:ext cx="2885017" cy="2540000"/>
          </a:xfrm>
          <a:prstGeom prst="rect">
            <a:avLst/>
          </a:prstGeom>
        </p:spPr>
        <p:txBody>
          <a:bodyPr>
            <a:normAutofit/>
          </a:bodyPr>
          <a:lstStyle>
            <a:lvl1pPr marL="0" indent="0">
              <a:buNone/>
              <a:defRPr sz="1867" baseline="0"/>
            </a:lvl1pPr>
          </a:lstStyle>
          <a:p>
            <a:r>
              <a:rPr lang="en-US"/>
              <a:t>Click icon to add picture</a:t>
            </a:r>
          </a:p>
        </p:txBody>
      </p:sp>
      <p:sp>
        <p:nvSpPr>
          <p:cNvPr id="14" name="Text Placeholder 13"/>
          <p:cNvSpPr>
            <a:spLocks noGrp="1"/>
          </p:cNvSpPr>
          <p:nvPr>
            <p:ph type="body" sz="quarter" idx="14" hasCustomPrompt="1"/>
          </p:nvPr>
        </p:nvSpPr>
        <p:spPr>
          <a:xfrm>
            <a:off x="3657600" y="2514600"/>
            <a:ext cx="3556000" cy="406400"/>
          </a:xfrm>
          <a:prstGeom prst="rect">
            <a:avLst/>
          </a:prstGeom>
        </p:spPr>
        <p:txBody>
          <a:bodyPr>
            <a:noAutofit/>
          </a:bodyPr>
          <a:lstStyle>
            <a:lvl1pPr marL="0" indent="0">
              <a:buNone/>
              <a:defRPr sz="1867" b="1">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Insert Name</a:t>
            </a:r>
          </a:p>
        </p:txBody>
      </p:sp>
      <p:sp>
        <p:nvSpPr>
          <p:cNvPr id="15" name="Text Placeholder 13"/>
          <p:cNvSpPr>
            <a:spLocks noGrp="1"/>
          </p:cNvSpPr>
          <p:nvPr>
            <p:ph type="body" sz="quarter" idx="15" hasCustomPrompt="1"/>
          </p:nvPr>
        </p:nvSpPr>
        <p:spPr>
          <a:xfrm>
            <a:off x="3657600" y="3022600"/>
            <a:ext cx="3556000" cy="1727200"/>
          </a:xfrm>
          <a:prstGeom prst="rect">
            <a:avLst/>
          </a:prstGeom>
        </p:spPr>
        <p:txBody>
          <a:bodyPr>
            <a:noAutofit/>
          </a:bodyPr>
          <a:lstStyle>
            <a:lvl1pPr marL="0" indent="0">
              <a:buNone/>
              <a:defRPr sz="1867" b="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Insert Position</a:t>
            </a:r>
          </a:p>
        </p:txBody>
      </p:sp>
      <p:sp>
        <p:nvSpPr>
          <p:cNvPr id="16" name="Text Placeholder 13"/>
          <p:cNvSpPr>
            <a:spLocks noGrp="1"/>
          </p:cNvSpPr>
          <p:nvPr>
            <p:ph type="body" sz="quarter" idx="16" hasCustomPrompt="1"/>
          </p:nvPr>
        </p:nvSpPr>
        <p:spPr>
          <a:xfrm>
            <a:off x="7717537" y="2514600"/>
            <a:ext cx="4059937" cy="2235200"/>
          </a:xfrm>
          <a:prstGeom prst="rect">
            <a:avLst/>
          </a:prstGeom>
        </p:spPr>
        <p:txBody>
          <a:bodyPr>
            <a:noAutofit/>
          </a:bodyPr>
          <a:lstStyle>
            <a:lvl1pPr marL="0" indent="0">
              <a:buNone/>
              <a:defRPr sz="1867" b="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Insert Description</a:t>
            </a:r>
          </a:p>
        </p:txBody>
      </p:sp>
      <p:sp>
        <p:nvSpPr>
          <p:cNvPr id="17" name="Slide Number Placeholder 5"/>
          <p:cNvSpPr>
            <a:spLocks noGrp="1"/>
          </p:cNvSpPr>
          <p:nvPr>
            <p:ph type="sldNum" sz="quarter" idx="12"/>
          </p:nvPr>
        </p:nvSpPr>
        <p:spPr>
          <a:xfrm>
            <a:off x="11176000" y="6518275"/>
            <a:ext cx="914400" cy="339725"/>
          </a:xfrm>
          <a:prstGeom prst="rect">
            <a:avLst/>
          </a:prstGeom>
        </p:spPr>
        <p:txBody>
          <a:bodyPr/>
          <a:lstStyle>
            <a:lvl1pPr algn="r">
              <a:defRPr sz="1467">
                <a:solidFill>
                  <a:schemeClr val="bg1"/>
                </a:solidFill>
              </a:defRPr>
            </a:lvl1pPr>
          </a:lstStyle>
          <a:p>
            <a:fld id="{97CF7042-B465-4730-800E-86D0EFD08949}" type="slidenum">
              <a:rPr lang="en-US" smtClean="0"/>
              <a:pPr/>
              <a:t>‹#›</a:t>
            </a:fld>
            <a:endParaRPr lang="en-US"/>
          </a:p>
        </p:txBody>
      </p:sp>
    </p:spTree>
    <p:extLst>
      <p:ext uri="{BB962C8B-B14F-4D97-AF65-F5344CB8AC3E}">
        <p14:creationId xmlns:p14="http://schemas.microsoft.com/office/powerpoint/2010/main" val="25742766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ext Slide Blue wav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82792"/>
            <a:ext cx="12192000" cy="800608"/>
          </a:xfrm>
          <a:prstGeom prst="rect">
            <a:avLst/>
          </a:prstGeom>
        </p:spPr>
      </p:pic>
      <p:pic>
        <p:nvPicPr>
          <p:cNvPr id="3" name="Picture 2" descr="short_wave_powerpoint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46339"/>
            <a:ext cx="12192000" cy="579511"/>
          </a:xfrm>
          <a:prstGeom prst="rect">
            <a:avLst/>
          </a:prstGeom>
        </p:spPr>
      </p:pic>
      <p:sp>
        <p:nvSpPr>
          <p:cNvPr id="2" name="Title 1"/>
          <p:cNvSpPr>
            <a:spLocks noGrp="1"/>
          </p:cNvSpPr>
          <p:nvPr>
            <p:ph type="title"/>
          </p:nvPr>
        </p:nvSpPr>
        <p:spPr>
          <a:xfrm>
            <a:off x="406400" y="177800"/>
            <a:ext cx="10160000" cy="609600"/>
          </a:xfrm>
          <a:prstGeom prst="rect">
            <a:avLst/>
          </a:prstGeom>
        </p:spPr>
        <p:txBody>
          <a:bodyPr>
            <a:normAutofit/>
          </a:bodyPr>
          <a:lstStyle>
            <a:lvl1pPr algn="l">
              <a:defRPr sz="3333">
                <a:solidFill>
                  <a:schemeClr val="tx1"/>
                </a:solidFill>
              </a:defRPr>
            </a:lvl1pPr>
          </a:lstStyle>
          <a:p>
            <a:r>
              <a:rPr lang="en-US"/>
              <a:t>Click to edit Master title style</a:t>
            </a:r>
          </a:p>
        </p:txBody>
      </p:sp>
      <p:sp>
        <p:nvSpPr>
          <p:cNvPr id="5" name="Footer Placeholder 4"/>
          <p:cNvSpPr>
            <a:spLocks noGrp="1"/>
          </p:cNvSpPr>
          <p:nvPr>
            <p:ph type="ftr" sz="quarter" idx="11"/>
          </p:nvPr>
        </p:nvSpPr>
        <p:spPr>
          <a:xfrm>
            <a:off x="609600" y="6477000"/>
            <a:ext cx="3860800" cy="365125"/>
          </a:xfrm>
          <a:prstGeom prst="rect">
            <a:avLst/>
          </a:prstGeom>
        </p:spPr>
        <p:txBody>
          <a:bodyPr/>
          <a:lstStyle>
            <a:lvl1pPr algn="l">
              <a:defRPr sz="1600" b="0">
                <a:solidFill>
                  <a:schemeClr val="bg1"/>
                </a:solidFill>
              </a:defRPr>
            </a:lvl1pPr>
          </a:lstStyle>
          <a:p>
            <a:r>
              <a:rPr lang="en-US"/>
              <a:t>www.tu.org</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
        <p:nvSpPr>
          <p:cNvPr id="11" name="Text Placeholder 10"/>
          <p:cNvSpPr>
            <a:spLocks noGrp="1"/>
          </p:cNvSpPr>
          <p:nvPr>
            <p:ph type="body" sz="quarter" idx="13"/>
          </p:nvPr>
        </p:nvSpPr>
        <p:spPr>
          <a:xfrm>
            <a:off x="363717" y="1295400"/>
            <a:ext cx="11413417" cy="4673600"/>
          </a:xfrm>
          <a:prstGeom prst="rect">
            <a:avLst/>
          </a:prstGeom>
        </p:spPr>
        <p:txBody>
          <a:bodyPr>
            <a:normAutofit/>
          </a:bodyPr>
          <a:lstStyle>
            <a:lvl1pPr marL="0" indent="0">
              <a:buNone/>
              <a:defRPr sz="2400">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p:txBody>
      </p:sp>
      <p:sp>
        <p:nvSpPr>
          <p:cNvPr id="10" name="Slide Number Placeholder 5"/>
          <p:cNvSpPr>
            <a:spLocks noGrp="1"/>
          </p:cNvSpPr>
          <p:nvPr>
            <p:ph type="sldNum" sz="quarter" idx="12"/>
          </p:nvPr>
        </p:nvSpPr>
        <p:spPr>
          <a:xfrm>
            <a:off x="11176000" y="6518275"/>
            <a:ext cx="914400" cy="339725"/>
          </a:xfrm>
          <a:prstGeom prst="rect">
            <a:avLst/>
          </a:prstGeom>
        </p:spPr>
        <p:txBody>
          <a:bodyPr/>
          <a:lstStyle>
            <a:lvl1pPr algn="r">
              <a:defRPr sz="1467">
                <a:solidFill>
                  <a:schemeClr val="bg1"/>
                </a:solidFill>
              </a:defRPr>
            </a:lvl1pPr>
          </a:lstStyle>
          <a:p>
            <a:fld id="{97CF7042-B465-4730-800E-86D0EFD08949}" type="slidenum">
              <a:rPr lang="en-US" smtClean="0"/>
              <a:pPr/>
              <a:t>‹#›</a:t>
            </a:fld>
            <a:endParaRPr lang="en-US"/>
          </a:p>
        </p:txBody>
      </p:sp>
    </p:spTree>
    <p:extLst>
      <p:ext uri="{BB962C8B-B14F-4D97-AF65-F5344CB8AC3E}">
        <p14:creationId xmlns:p14="http://schemas.microsoft.com/office/powerpoint/2010/main" val="32110248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ext Slide Green wav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72202"/>
            <a:ext cx="12192000" cy="711199"/>
          </a:xfrm>
          <a:prstGeom prst="rect">
            <a:avLst/>
          </a:prstGeom>
        </p:spPr>
      </p:pic>
      <p:sp>
        <p:nvSpPr>
          <p:cNvPr id="2" name="Title 1"/>
          <p:cNvSpPr>
            <a:spLocks noGrp="1"/>
          </p:cNvSpPr>
          <p:nvPr>
            <p:ph type="title"/>
          </p:nvPr>
        </p:nvSpPr>
        <p:spPr>
          <a:xfrm>
            <a:off x="406400" y="177800"/>
            <a:ext cx="10160000" cy="609600"/>
          </a:xfrm>
          <a:prstGeom prst="rect">
            <a:avLst/>
          </a:prstGeom>
        </p:spPr>
        <p:txBody>
          <a:bodyPr>
            <a:normAutofit/>
          </a:bodyPr>
          <a:lstStyle>
            <a:lvl1pPr algn="l">
              <a:defRPr sz="3333">
                <a:solidFill>
                  <a:schemeClr val="tx1"/>
                </a:solidFill>
              </a:defRPr>
            </a:lvl1pPr>
          </a:lstStyle>
          <a:p>
            <a:r>
              <a:rPr lang="en-US"/>
              <a:t>Click to edit Master title style</a:t>
            </a:r>
          </a:p>
        </p:txBody>
      </p:sp>
      <p:sp>
        <p:nvSpPr>
          <p:cNvPr id="5" name="Footer Placeholder 4"/>
          <p:cNvSpPr>
            <a:spLocks noGrp="1"/>
          </p:cNvSpPr>
          <p:nvPr>
            <p:ph type="ftr" sz="quarter" idx="11"/>
          </p:nvPr>
        </p:nvSpPr>
        <p:spPr>
          <a:xfrm>
            <a:off x="609600" y="6477000"/>
            <a:ext cx="3860800" cy="365125"/>
          </a:xfrm>
          <a:prstGeom prst="rect">
            <a:avLst/>
          </a:prstGeom>
        </p:spPr>
        <p:txBody>
          <a:bodyPr/>
          <a:lstStyle>
            <a:lvl1pPr algn="l">
              <a:defRPr sz="1600" b="0">
                <a:solidFill>
                  <a:schemeClr val="bg1"/>
                </a:solidFill>
              </a:defRPr>
            </a:lvl1pPr>
          </a:lstStyle>
          <a:p>
            <a:r>
              <a:rPr lang="en-US"/>
              <a:t>www.tu.org</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
        <p:nvSpPr>
          <p:cNvPr id="11" name="Text Placeholder 10"/>
          <p:cNvSpPr>
            <a:spLocks noGrp="1"/>
          </p:cNvSpPr>
          <p:nvPr>
            <p:ph type="body" sz="quarter" idx="13"/>
          </p:nvPr>
        </p:nvSpPr>
        <p:spPr>
          <a:xfrm>
            <a:off x="363717" y="1295400"/>
            <a:ext cx="11413417" cy="4673600"/>
          </a:xfrm>
          <a:prstGeom prst="rect">
            <a:avLst/>
          </a:prstGeom>
        </p:spPr>
        <p:txBody>
          <a:bodyPr>
            <a:normAutofit/>
          </a:bodyPr>
          <a:lstStyle>
            <a:lvl1pPr marL="0" indent="0">
              <a:buNone/>
              <a:defRPr sz="2400">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p:txBody>
      </p:sp>
      <p:sp>
        <p:nvSpPr>
          <p:cNvPr id="10" name="Slide Number Placeholder 5"/>
          <p:cNvSpPr>
            <a:spLocks noGrp="1"/>
          </p:cNvSpPr>
          <p:nvPr>
            <p:ph type="sldNum" sz="quarter" idx="12"/>
          </p:nvPr>
        </p:nvSpPr>
        <p:spPr>
          <a:xfrm>
            <a:off x="11176000" y="6518275"/>
            <a:ext cx="914400" cy="339725"/>
          </a:xfrm>
          <a:prstGeom prst="rect">
            <a:avLst/>
          </a:prstGeom>
        </p:spPr>
        <p:txBody>
          <a:bodyPr/>
          <a:lstStyle>
            <a:lvl1pPr algn="r">
              <a:defRPr sz="1467">
                <a:solidFill>
                  <a:schemeClr val="bg1"/>
                </a:solidFill>
              </a:defRPr>
            </a:lvl1pPr>
          </a:lstStyle>
          <a:p>
            <a:fld id="{97CF7042-B465-4730-800E-86D0EFD08949}" type="slidenum">
              <a:rPr lang="en-US" smtClean="0"/>
              <a:pPr/>
              <a:t>‹#›</a:t>
            </a:fld>
            <a:endParaRPr lang="en-US"/>
          </a:p>
        </p:txBody>
      </p:sp>
    </p:spTree>
    <p:extLst>
      <p:ext uri="{BB962C8B-B14F-4D97-AF65-F5344CB8AC3E}">
        <p14:creationId xmlns:p14="http://schemas.microsoft.com/office/powerpoint/2010/main" val="1976257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A10B0-3CD9-DECD-84EB-EB36BBF780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772F3E-5AD5-4E1E-52D4-C0EDCA6FF3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F484A1-498D-BFED-0E7C-69EE49AE04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300633-D0BE-B525-CF5D-B50FB9934652}"/>
              </a:ext>
            </a:extLst>
          </p:cNvPr>
          <p:cNvSpPr>
            <a:spLocks noGrp="1"/>
          </p:cNvSpPr>
          <p:nvPr>
            <p:ph type="dt" sz="half" idx="10"/>
          </p:nvPr>
        </p:nvSpPr>
        <p:spPr/>
        <p:txBody>
          <a:bodyPr/>
          <a:lstStyle/>
          <a:p>
            <a:fld id="{1F1B9490-ACAD-40E4-8238-DD2F59D32368}" type="datetimeFigureOut">
              <a:rPr lang="en-US" smtClean="0"/>
              <a:t>1/24/2025</a:t>
            </a:fld>
            <a:endParaRPr lang="en-US"/>
          </a:p>
        </p:txBody>
      </p:sp>
      <p:sp>
        <p:nvSpPr>
          <p:cNvPr id="6" name="Footer Placeholder 5">
            <a:extLst>
              <a:ext uri="{FF2B5EF4-FFF2-40B4-BE49-F238E27FC236}">
                <a16:creationId xmlns:a16="http://schemas.microsoft.com/office/drawing/2014/main" id="{70406C82-02FC-2F8F-968A-FE316AB4F7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B164C2-899A-1754-2267-C8B98465CE37}"/>
              </a:ext>
            </a:extLst>
          </p:cNvPr>
          <p:cNvSpPr>
            <a:spLocks noGrp="1"/>
          </p:cNvSpPr>
          <p:nvPr>
            <p:ph type="sldNum" sz="quarter" idx="12"/>
          </p:nvPr>
        </p:nvSpPr>
        <p:spPr/>
        <p:txBody>
          <a:bodyPr/>
          <a:lstStyle/>
          <a:p>
            <a:fld id="{33FF5B82-821D-4C31-86B5-F98F9A443539}" type="slidenum">
              <a:rPr lang="en-US" smtClean="0"/>
              <a:t>‹#›</a:t>
            </a:fld>
            <a:endParaRPr lang="en-US"/>
          </a:p>
        </p:txBody>
      </p:sp>
    </p:spTree>
    <p:extLst>
      <p:ext uri="{BB962C8B-B14F-4D97-AF65-F5344CB8AC3E}">
        <p14:creationId xmlns:p14="http://schemas.microsoft.com/office/powerpoint/2010/main" val="31582395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ext Slide Green wav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72202"/>
            <a:ext cx="12192000" cy="711199"/>
          </a:xfrm>
          <a:prstGeom prst="rect">
            <a:avLst/>
          </a:prstGeom>
        </p:spPr>
      </p:pic>
      <p:sp>
        <p:nvSpPr>
          <p:cNvPr id="2" name="Title 1"/>
          <p:cNvSpPr>
            <a:spLocks noGrp="1"/>
          </p:cNvSpPr>
          <p:nvPr>
            <p:ph type="title"/>
          </p:nvPr>
        </p:nvSpPr>
        <p:spPr>
          <a:xfrm>
            <a:off x="406400" y="177800"/>
            <a:ext cx="10160000" cy="609600"/>
          </a:xfrm>
          <a:prstGeom prst="rect">
            <a:avLst/>
          </a:prstGeom>
        </p:spPr>
        <p:txBody>
          <a:bodyPr>
            <a:normAutofit/>
          </a:bodyPr>
          <a:lstStyle>
            <a:lvl1pPr algn="l">
              <a:defRPr sz="3333">
                <a:solidFill>
                  <a:schemeClr val="tx1"/>
                </a:solidFill>
              </a:defRPr>
            </a:lvl1pPr>
          </a:lstStyle>
          <a:p>
            <a:r>
              <a:rPr lang="en-US"/>
              <a:t>Click to edit Master title style</a:t>
            </a:r>
          </a:p>
        </p:txBody>
      </p:sp>
      <p:sp>
        <p:nvSpPr>
          <p:cNvPr id="5" name="Footer Placeholder 4"/>
          <p:cNvSpPr>
            <a:spLocks noGrp="1"/>
          </p:cNvSpPr>
          <p:nvPr>
            <p:ph type="ftr" sz="quarter" idx="11"/>
          </p:nvPr>
        </p:nvSpPr>
        <p:spPr>
          <a:xfrm>
            <a:off x="609600" y="6477000"/>
            <a:ext cx="3860800" cy="365125"/>
          </a:xfrm>
          <a:prstGeom prst="rect">
            <a:avLst/>
          </a:prstGeom>
        </p:spPr>
        <p:txBody>
          <a:bodyPr/>
          <a:lstStyle>
            <a:lvl1pPr algn="l">
              <a:defRPr sz="1600" b="0">
                <a:solidFill>
                  <a:schemeClr val="bg1"/>
                </a:solidFill>
              </a:defRPr>
            </a:lvl1pPr>
          </a:lstStyle>
          <a:p>
            <a:r>
              <a:rPr lang="en-US"/>
              <a:t>www.tu.org</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
        <p:nvSpPr>
          <p:cNvPr id="11" name="Text Placeholder 10"/>
          <p:cNvSpPr>
            <a:spLocks noGrp="1"/>
          </p:cNvSpPr>
          <p:nvPr>
            <p:ph type="body" sz="quarter" idx="13"/>
          </p:nvPr>
        </p:nvSpPr>
        <p:spPr>
          <a:xfrm>
            <a:off x="363717" y="1295400"/>
            <a:ext cx="11413417" cy="4673600"/>
          </a:xfrm>
          <a:prstGeom prst="rect">
            <a:avLst/>
          </a:prstGeom>
        </p:spPr>
        <p:txBody>
          <a:bodyPr>
            <a:normAutofit/>
          </a:bodyPr>
          <a:lstStyle>
            <a:lvl1pPr marL="0" indent="0">
              <a:buNone/>
              <a:defRPr sz="2400">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p:txBody>
      </p:sp>
      <p:sp>
        <p:nvSpPr>
          <p:cNvPr id="10" name="Slide Number Placeholder 5"/>
          <p:cNvSpPr>
            <a:spLocks noGrp="1"/>
          </p:cNvSpPr>
          <p:nvPr>
            <p:ph type="sldNum" sz="quarter" idx="12"/>
          </p:nvPr>
        </p:nvSpPr>
        <p:spPr>
          <a:xfrm>
            <a:off x="11176000" y="6518275"/>
            <a:ext cx="914400" cy="339725"/>
          </a:xfrm>
          <a:prstGeom prst="rect">
            <a:avLst/>
          </a:prstGeom>
        </p:spPr>
        <p:txBody>
          <a:bodyPr/>
          <a:lstStyle>
            <a:lvl1pPr algn="r">
              <a:defRPr sz="1467">
                <a:solidFill>
                  <a:schemeClr val="bg1"/>
                </a:solidFill>
              </a:defRPr>
            </a:lvl1pPr>
          </a:lstStyle>
          <a:p>
            <a:fld id="{97CF7042-B465-4730-800E-86D0EFD08949}" type="slidenum">
              <a:rPr lang="en-US" smtClean="0"/>
              <a:pPr/>
              <a:t>‹#›</a:t>
            </a:fld>
            <a:endParaRPr lang="en-US"/>
          </a:p>
        </p:txBody>
      </p:sp>
    </p:spTree>
    <p:extLst>
      <p:ext uri="{BB962C8B-B14F-4D97-AF65-F5344CB8AC3E}">
        <p14:creationId xmlns:p14="http://schemas.microsoft.com/office/powerpoint/2010/main" val="13570400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Image Slide Blue wav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82792"/>
            <a:ext cx="12192000" cy="800608"/>
          </a:xfrm>
          <a:prstGeom prst="rect">
            <a:avLst/>
          </a:prstGeom>
        </p:spPr>
      </p:pic>
      <p:pic>
        <p:nvPicPr>
          <p:cNvPr id="3" name="Picture 2" descr="short_wave_powerpoint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02290"/>
            <a:ext cx="12192000" cy="579511"/>
          </a:xfrm>
          <a:prstGeom prst="rect">
            <a:avLst/>
          </a:prstGeom>
        </p:spPr>
      </p:pic>
      <p:sp>
        <p:nvSpPr>
          <p:cNvPr id="2" name="Title 1"/>
          <p:cNvSpPr>
            <a:spLocks noGrp="1"/>
          </p:cNvSpPr>
          <p:nvPr>
            <p:ph type="title"/>
          </p:nvPr>
        </p:nvSpPr>
        <p:spPr>
          <a:xfrm>
            <a:off x="406400" y="177800"/>
            <a:ext cx="10160000" cy="609600"/>
          </a:xfrm>
          <a:prstGeom prst="rect">
            <a:avLst/>
          </a:prstGeom>
        </p:spPr>
        <p:txBody>
          <a:bodyPr>
            <a:normAutofit/>
          </a:bodyPr>
          <a:lstStyle>
            <a:lvl1pPr algn="l">
              <a:defRPr sz="3333">
                <a:solidFill>
                  <a:schemeClr val="tx1"/>
                </a:solidFill>
              </a:defRPr>
            </a:lvl1pPr>
          </a:lstStyle>
          <a:p>
            <a:r>
              <a:rPr lang="en-US"/>
              <a:t>Click to edit Master title style</a:t>
            </a:r>
          </a:p>
        </p:txBody>
      </p:sp>
      <p:sp>
        <p:nvSpPr>
          <p:cNvPr id="5" name="Footer Placeholder 4"/>
          <p:cNvSpPr>
            <a:spLocks noGrp="1"/>
          </p:cNvSpPr>
          <p:nvPr>
            <p:ph type="ftr" sz="quarter" idx="11"/>
          </p:nvPr>
        </p:nvSpPr>
        <p:spPr>
          <a:xfrm>
            <a:off x="609600" y="6477000"/>
            <a:ext cx="3860800" cy="365125"/>
          </a:xfrm>
          <a:prstGeom prst="rect">
            <a:avLst/>
          </a:prstGeom>
        </p:spPr>
        <p:txBody>
          <a:bodyPr/>
          <a:lstStyle>
            <a:lvl1pPr algn="l">
              <a:defRPr sz="1600" b="0">
                <a:solidFill>
                  <a:schemeClr val="bg1"/>
                </a:solidFill>
              </a:defRPr>
            </a:lvl1pPr>
          </a:lstStyle>
          <a:p>
            <a:r>
              <a:rPr lang="en-US"/>
              <a:t>www.tu.org</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
        <p:nvSpPr>
          <p:cNvPr id="18" name="Text Placeholder 10"/>
          <p:cNvSpPr>
            <a:spLocks noGrp="1"/>
          </p:cNvSpPr>
          <p:nvPr>
            <p:ph type="body" sz="quarter" idx="13"/>
          </p:nvPr>
        </p:nvSpPr>
        <p:spPr>
          <a:xfrm>
            <a:off x="363717" y="4953000"/>
            <a:ext cx="11413417" cy="1016000"/>
          </a:xfrm>
          <a:prstGeom prst="rect">
            <a:avLst/>
          </a:prstGeom>
        </p:spPr>
        <p:txBody>
          <a:bodyPr>
            <a:normAutofit/>
          </a:bodyPr>
          <a:lstStyle>
            <a:lvl1pPr marL="0" indent="0">
              <a:buNone/>
              <a:defRPr sz="2133">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p:txBody>
      </p:sp>
      <p:sp>
        <p:nvSpPr>
          <p:cNvPr id="19" name="Picture Placeholder 3"/>
          <p:cNvSpPr>
            <a:spLocks noGrp="1" noChangeAspect="1"/>
          </p:cNvSpPr>
          <p:nvPr>
            <p:ph type="pic" sz="quarter" idx="14" hasCustomPrompt="1"/>
          </p:nvPr>
        </p:nvSpPr>
        <p:spPr>
          <a:xfrm>
            <a:off x="0" y="1498600"/>
            <a:ext cx="12192000" cy="3251200"/>
          </a:xfrm>
          <a:prstGeom prst="rect">
            <a:avLst/>
          </a:prstGeom>
        </p:spPr>
        <p:txBody>
          <a:bodyPr anchor="ctr">
            <a:normAutofit/>
          </a:bodyPr>
          <a:lstStyle>
            <a:lvl1pPr marL="0" indent="0" algn="ctr">
              <a:buNone/>
              <a:defRPr sz="2133" baseline="0"/>
            </a:lvl1pPr>
          </a:lstStyle>
          <a:p>
            <a:r>
              <a:rPr lang="en-US"/>
              <a:t>Click to Insert Image</a:t>
            </a:r>
          </a:p>
        </p:txBody>
      </p:sp>
      <p:sp>
        <p:nvSpPr>
          <p:cNvPr id="20" name="Slide Number Placeholder 5"/>
          <p:cNvSpPr>
            <a:spLocks noGrp="1"/>
          </p:cNvSpPr>
          <p:nvPr>
            <p:ph type="sldNum" sz="quarter" idx="12"/>
          </p:nvPr>
        </p:nvSpPr>
        <p:spPr>
          <a:xfrm>
            <a:off x="11176000" y="6518275"/>
            <a:ext cx="914400" cy="339725"/>
          </a:xfrm>
          <a:prstGeom prst="rect">
            <a:avLst/>
          </a:prstGeom>
        </p:spPr>
        <p:txBody>
          <a:bodyPr/>
          <a:lstStyle>
            <a:lvl1pPr algn="r">
              <a:defRPr sz="1467">
                <a:solidFill>
                  <a:schemeClr val="bg1"/>
                </a:solidFill>
              </a:defRPr>
            </a:lvl1pPr>
          </a:lstStyle>
          <a:p>
            <a:fld id="{97CF7042-B465-4730-800E-86D0EFD08949}" type="slidenum">
              <a:rPr lang="en-US" smtClean="0"/>
              <a:pPr/>
              <a:t>‹#›</a:t>
            </a:fld>
            <a:endParaRPr lang="en-US"/>
          </a:p>
        </p:txBody>
      </p:sp>
    </p:spTree>
    <p:extLst>
      <p:ext uri="{BB962C8B-B14F-4D97-AF65-F5344CB8AC3E}">
        <p14:creationId xmlns:p14="http://schemas.microsoft.com/office/powerpoint/2010/main" val="33535285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Image Slide Green wav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72202"/>
            <a:ext cx="12192000" cy="711199"/>
          </a:xfrm>
          <a:prstGeom prst="rect">
            <a:avLst/>
          </a:prstGeom>
        </p:spPr>
      </p:pic>
      <p:sp>
        <p:nvSpPr>
          <p:cNvPr id="2" name="Title 1"/>
          <p:cNvSpPr>
            <a:spLocks noGrp="1"/>
          </p:cNvSpPr>
          <p:nvPr>
            <p:ph type="title"/>
          </p:nvPr>
        </p:nvSpPr>
        <p:spPr>
          <a:xfrm>
            <a:off x="406400" y="177800"/>
            <a:ext cx="10160000" cy="609600"/>
          </a:xfrm>
          <a:prstGeom prst="rect">
            <a:avLst/>
          </a:prstGeom>
        </p:spPr>
        <p:txBody>
          <a:bodyPr>
            <a:normAutofit/>
          </a:bodyPr>
          <a:lstStyle>
            <a:lvl1pPr algn="l">
              <a:defRPr sz="3333">
                <a:solidFill>
                  <a:schemeClr val="tx1"/>
                </a:solidFill>
              </a:defRPr>
            </a:lvl1pPr>
          </a:lstStyle>
          <a:p>
            <a:r>
              <a:rPr lang="en-US"/>
              <a:t>Click to edit Master title style</a:t>
            </a:r>
          </a:p>
        </p:txBody>
      </p:sp>
      <p:sp>
        <p:nvSpPr>
          <p:cNvPr id="5" name="Footer Placeholder 4"/>
          <p:cNvSpPr>
            <a:spLocks noGrp="1"/>
          </p:cNvSpPr>
          <p:nvPr>
            <p:ph type="ftr" sz="quarter" idx="11"/>
          </p:nvPr>
        </p:nvSpPr>
        <p:spPr>
          <a:xfrm>
            <a:off x="609600" y="6477000"/>
            <a:ext cx="3860800" cy="365125"/>
          </a:xfrm>
          <a:prstGeom prst="rect">
            <a:avLst/>
          </a:prstGeom>
        </p:spPr>
        <p:txBody>
          <a:bodyPr/>
          <a:lstStyle>
            <a:lvl1pPr algn="l">
              <a:defRPr sz="1600" b="0">
                <a:solidFill>
                  <a:schemeClr val="bg1"/>
                </a:solidFill>
              </a:defRPr>
            </a:lvl1pPr>
          </a:lstStyle>
          <a:p>
            <a:r>
              <a:rPr lang="en-US"/>
              <a:t>www.tu.org</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
        <p:nvSpPr>
          <p:cNvPr id="11" name="Text Placeholder 10"/>
          <p:cNvSpPr>
            <a:spLocks noGrp="1"/>
          </p:cNvSpPr>
          <p:nvPr>
            <p:ph type="body" sz="quarter" idx="13"/>
          </p:nvPr>
        </p:nvSpPr>
        <p:spPr>
          <a:xfrm>
            <a:off x="363717" y="4953000"/>
            <a:ext cx="11413417" cy="1016000"/>
          </a:xfrm>
          <a:prstGeom prst="rect">
            <a:avLst/>
          </a:prstGeom>
        </p:spPr>
        <p:txBody>
          <a:bodyPr>
            <a:normAutofit/>
          </a:bodyPr>
          <a:lstStyle>
            <a:lvl1pPr marL="0" indent="0">
              <a:buNone/>
              <a:defRPr sz="2133">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p:txBody>
      </p:sp>
      <p:sp>
        <p:nvSpPr>
          <p:cNvPr id="4" name="Picture Placeholder 3"/>
          <p:cNvSpPr>
            <a:spLocks noGrp="1" noChangeAspect="1"/>
          </p:cNvSpPr>
          <p:nvPr>
            <p:ph type="pic" sz="quarter" idx="14" hasCustomPrompt="1"/>
          </p:nvPr>
        </p:nvSpPr>
        <p:spPr>
          <a:xfrm>
            <a:off x="0" y="1498600"/>
            <a:ext cx="12192000" cy="3251200"/>
          </a:xfrm>
          <a:prstGeom prst="rect">
            <a:avLst/>
          </a:prstGeom>
        </p:spPr>
        <p:txBody>
          <a:bodyPr anchor="ctr">
            <a:normAutofit/>
          </a:bodyPr>
          <a:lstStyle>
            <a:lvl1pPr marL="0" indent="0" algn="ctr">
              <a:buNone/>
              <a:defRPr sz="2133" baseline="0"/>
            </a:lvl1pPr>
          </a:lstStyle>
          <a:p>
            <a:r>
              <a:rPr lang="en-US"/>
              <a:t>Click to Insert Image</a:t>
            </a:r>
          </a:p>
        </p:txBody>
      </p:sp>
      <p:sp>
        <p:nvSpPr>
          <p:cNvPr id="12" name="Slide Number Placeholder 5"/>
          <p:cNvSpPr>
            <a:spLocks noGrp="1"/>
          </p:cNvSpPr>
          <p:nvPr>
            <p:ph type="sldNum" sz="quarter" idx="12"/>
          </p:nvPr>
        </p:nvSpPr>
        <p:spPr>
          <a:xfrm>
            <a:off x="11176000" y="6518275"/>
            <a:ext cx="914400" cy="339725"/>
          </a:xfrm>
          <a:prstGeom prst="rect">
            <a:avLst/>
          </a:prstGeom>
        </p:spPr>
        <p:txBody>
          <a:bodyPr/>
          <a:lstStyle>
            <a:lvl1pPr algn="r">
              <a:defRPr sz="1467">
                <a:solidFill>
                  <a:schemeClr val="bg1"/>
                </a:solidFill>
              </a:defRPr>
            </a:lvl1pPr>
          </a:lstStyle>
          <a:p>
            <a:fld id="{97CF7042-B465-4730-800E-86D0EFD08949}" type="slidenum">
              <a:rPr lang="en-US" smtClean="0"/>
              <a:pPr/>
              <a:t>‹#›</a:t>
            </a:fld>
            <a:endParaRPr lang="en-US"/>
          </a:p>
        </p:txBody>
      </p:sp>
    </p:spTree>
    <p:extLst>
      <p:ext uri="{BB962C8B-B14F-4D97-AF65-F5344CB8AC3E}">
        <p14:creationId xmlns:p14="http://schemas.microsoft.com/office/powerpoint/2010/main" val="12265208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Image Slide Green wav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72202"/>
            <a:ext cx="12192000" cy="711199"/>
          </a:xfrm>
          <a:prstGeom prst="rect">
            <a:avLst/>
          </a:prstGeom>
        </p:spPr>
      </p:pic>
      <p:sp>
        <p:nvSpPr>
          <p:cNvPr id="2" name="Title 1"/>
          <p:cNvSpPr>
            <a:spLocks noGrp="1"/>
          </p:cNvSpPr>
          <p:nvPr>
            <p:ph type="title"/>
          </p:nvPr>
        </p:nvSpPr>
        <p:spPr>
          <a:xfrm>
            <a:off x="406400" y="177800"/>
            <a:ext cx="10160000" cy="609600"/>
          </a:xfrm>
          <a:prstGeom prst="rect">
            <a:avLst/>
          </a:prstGeom>
        </p:spPr>
        <p:txBody>
          <a:bodyPr>
            <a:normAutofit/>
          </a:bodyPr>
          <a:lstStyle>
            <a:lvl1pPr algn="l">
              <a:defRPr sz="3333">
                <a:solidFill>
                  <a:schemeClr val="tx1"/>
                </a:solidFill>
              </a:defRPr>
            </a:lvl1pPr>
          </a:lstStyle>
          <a:p>
            <a:r>
              <a:rPr lang="en-US"/>
              <a:t>Click to edit Master title style</a:t>
            </a:r>
          </a:p>
        </p:txBody>
      </p:sp>
      <p:sp>
        <p:nvSpPr>
          <p:cNvPr id="5" name="Footer Placeholder 4"/>
          <p:cNvSpPr>
            <a:spLocks noGrp="1"/>
          </p:cNvSpPr>
          <p:nvPr>
            <p:ph type="ftr" sz="quarter" idx="11"/>
          </p:nvPr>
        </p:nvSpPr>
        <p:spPr>
          <a:xfrm>
            <a:off x="609600" y="6477000"/>
            <a:ext cx="3860800" cy="365125"/>
          </a:xfrm>
          <a:prstGeom prst="rect">
            <a:avLst/>
          </a:prstGeom>
        </p:spPr>
        <p:txBody>
          <a:bodyPr/>
          <a:lstStyle>
            <a:lvl1pPr algn="l">
              <a:defRPr sz="1600" b="0">
                <a:solidFill>
                  <a:schemeClr val="bg1"/>
                </a:solidFill>
              </a:defRPr>
            </a:lvl1pPr>
          </a:lstStyle>
          <a:p>
            <a:r>
              <a:rPr lang="en-US"/>
              <a:t>www.tu.org</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
        <p:nvSpPr>
          <p:cNvPr id="11" name="Text Placeholder 10"/>
          <p:cNvSpPr>
            <a:spLocks noGrp="1"/>
          </p:cNvSpPr>
          <p:nvPr>
            <p:ph type="body" sz="quarter" idx="13"/>
          </p:nvPr>
        </p:nvSpPr>
        <p:spPr>
          <a:xfrm>
            <a:off x="363717" y="4953000"/>
            <a:ext cx="11413417" cy="1016000"/>
          </a:xfrm>
          <a:prstGeom prst="rect">
            <a:avLst/>
          </a:prstGeom>
        </p:spPr>
        <p:txBody>
          <a:bodyPr>
            <a:normAutofit/>
          </a:bodyPr>
          <a:lstStyle>
            <a:lvl1pPr marL="0" indent="0">
              <a:buNone/>
              <a:defRPr sz="2133">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p:txBody>
      </p:sp>
      <p:sp>
        <p:nvSpPr>
          <p:cNvPr id="4" name="Picture Placeholder 3"/>
          <p:cNvSpPr>
            <a:spLocks noGrp="1" noChangeAspect="1"/>
          </p:cNvSpPr>
          <p:nvPr>
            <p:ph type="pic" sz="quarter" idx="14" hasCustomPrompt="1"/>
          </p:nvPr>
        </p:nvSpPr>
        <p:spPr>
          <a:xfrm>
            <a:off x="0" y="1498600"/>
            <a:ext cx="12192000" cy="3251200"/>
          </a:xfrm>
          <a:prstGeom prst="rect">
            <a:avLst/>
          </a:prstGeom>
        </p:spPr>
        <p:txBody>
          <a:bodyPr anchor="ctr">
            <a:normAutofit/>
          </a:bodyPr>
          <a:lstStyle>
            <a:lvl1pPr marL="0" indent="0" algn="ctr">
              <a:buNone/>
              <a:defRPr sz="2133" baseline="0"/>
            </a:lvl1pPr>
          </a:lstStyle>
          <a:p>
            <a:r>
              <a:rPr lang="en-US"/>
              <a:t>Click to Insert Image</a:t>
            </a:r>
          </a:p>
        </p:txBody>
      </p:sp>
      <p:sp>
        <p:nvSpPr>
          <p:cNvPr id="12" name="Slide Number Placeholder 5"/>
          <p:cNvSpPr>
            <a:spLocks noGrp="1"/>
          </p:cNvSpPr>
          <p:nvPr>
            <p:ph type="sldNum" sz="quarter" idx="12"/>
          </p:nvPr>
        </p:nvSpPr>
        <p:spPr>
          <a:xfrm>
            <a:off x="11176000" y="6518275"/>
            <a:ext cx="914400" cy="339725"/>
          </a:xfrm>
          <a:prstGeom prst="rect">
            <a:avLst/>
          </a:prstGeom>
        </p:spPr>
        <p:txBody>
          <a:bodyPr/>
          <a:lstStyle>
            <a:lvl1pPr algn="r">
              <a:defRPr sz="1467">
                <a:solidFill>
                  <a:schemeClr val="bg1"/>
                </a:solidFill>
              </a:defRPr>
            </a:lvl1pPr>
          </a:lstStyle>
          <a:p>
            <a:fld id="{97CF7042-B465-4730-800E-86D0EFD08949}" type="slidenum">
              <a:rPr lang="en-US" smtClean="0"/>
              <a:pPr/>
              <a:t>‹#›</a:t>
            </a:fld>
            <a:endParaRPr lang="en-US"/>
          </a:p>
        </p:txBody>
      </p:sp>
    </p:spTree>
    <p:extLst>
      <p:ext uri="{BB962C8B-B14F-4D97-AF65-F5344CB8AC3E}">
        <p14:creationId xmlns:p14="http://schemas.microsoft.com/office/powerpoint/2010/main" val="19398322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pic>
        <p:nvPicPr>
          <p:cNvPr id="2" name="Picture 1" descr="trout3_powerpoint.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400"/>
            <a:ext cx="12192000" cy="6883400"/>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45512" y="-25400"/>
            <a:ext cx="4040089" cy="6883400"/>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15677" y="470403"/>
            <a:ext cx="2153924" cy="2552197"/>
          </a:xfrm>
          <a:prstGeom prst="rect">
            <a:avLst/>
          </a:prstGeom>
        </p:spPr>
      </p:pic>
      <p:sp>
        <p:nvSpPr>
          <p:cNvPr id="11" name="Text Placeholder 10"/>
          <p:cNvSpPr>
            <a:spLocks noGrp="1"/>
          </p:cNvSpPr>
          <p:nvPr>
            <p:ph type="body" sz="quarter" idx="10" hasCustomPrompt="1"/>
          </p:nvPr>
        </p:nvSpPr>
        <p:spPr>
          <a:xfrm>
            <a:off x="8026400" y="3124200"/>
            <a:ext cx="3454400" cy="609600"/>
          </a:xfrm>
          <a:prstGeom prst="rect">
            <a:avLst/>
          </a:prstGeom>
        </p:spPr>
        <p:txBody>
          <a:bodyPr>
            <a:normAutofit/>
          </a:bodyPr>
          <a:lstStyle>
            <a:lvl1pPr marL="0" indent="0" algn="ctr">
              <a:buNone/>
              <a:defRPr sz="3333">
                <a:solidFill>
                  <a:schemeClr val="bg1"/>
                </a:solidFill>
              </a:defRPr>
            </a:lvl1pPr>
          </a:lstStyle>
          <a:p>
            <a:pPr lvl="0"/>
            <a:r>
              <a:rPr lang="en-US"/>
              <a:t>Section Title</a:t>
            </a:r>
          </a:p>
        </p:txBody>
      </p:sp>
      <p:sp>
        <p:nvSpPr>
          <p:cNvPr id="12" name="Text Placeholder 10"/>
          <p:cNvSpPr>
            <a:spLocks noGrp="1"/>
          </p:cNvSpPr>
          <p:nvPr>
            <p:ph type="body" sz="quarter" idx="11" hasCustomPrompt="1"/>
          </p:nvPr>
        </p:nvSpPr>
        <p:spPr>
          <a:xfrm>
            <a:off x="8026400" y="3733800"/>
            <a:ext cx="3454400" cy="2844800"/>
          </a:xfrm>
          <a:prstGeom prst="rect">
            <a:avLst/>
          </a:prstGeom>
        </p:spPr>
        <p:txBody>
          <a:bodyPr>
            <a:normAutofit/>
          </a:bodyPr>
          <a:lstStyle>
            <a:lvl1pPr marL="0" indent="0" algn="ctr">
              <a:buNone/>
              <a:defRPr sz="1867" baseline="0">
                <a:solidFill>
                  <a:schemeClr val="bg1"/>
                </a:solidFill>
              </a:defRPr>
            </a:lvl1pPr>
          </a:lstStyle>
          <a:p>
            <a:pPr lvl="0"/>
            <a:r>
              <a:rPr lang="en-US"/>
              <a:t>Click to Insert Text</a:t>
            </a:r>
          </a:p>
        </p:txBody>
      </p:sp>
    </p:spTree>
    <p:extLst>
      <p:ext uri="{BB962C8B-B14F-4D97-AF65-F5344CB8AC3E}">
        <p14:creationId xmlns:p14="http://schemas.microsoft.com/office/powerpoint/2010/main" val="38634113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4" y="1"/>
            <a:ext cx="12181172" cy="6857999"/>
          </a:xfrm>
          <a:prstGeom prst="rect">
            <a:avLst/>
          </a:prstGeom>
        </p:spPr>
      </p:pic>
      <p:pic>
        <p:nvPicPr>
          <p:cNvPr id="3" name="Picture 2" descr="trout7_powerpoint.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83400"/>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131816"/>
            <a:ext cx="12192000" cy="1751584"/>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2162" y="5203771"/>
            <a:ext cx="1425039" cy="1688536"/>
          </a:xfrm>
          <a:prstGeom prst="rect">
            <a:avLst/>
          </a:prstGeom>
        </p:spPr>
      </p:pic>
      <p:sp>
        <p:nvSpPr>
          <p:cNvPr id="12" name="Text Placeholder 10"/>
          <p:cNvSpPr>
            <a:spLocks noGrp="1"/>
          </p:cNvSpPr>
          <p:nvPr>
            <p:ph type="body" sz="quarter" idx="11" hasCustomPrompt="1"/>
          </p:nvPr>
        </p:nvSpPr>
        <p:spPr>
          <a:xfrm>
            <a:off x="1930400" y="5359400"/>
            <a:ext cx="9956800" cy="1320800"/>
          </a:xfrm>
          <a:prstGeom prst="rect">
            <a:avLst/>
          </a:prstGeom>
        </p:spPr>
        <p:txBody>
          <a:bodyPr>
            <a:normAutofit/>
          </a:bodyPr>
          <a:lstStyle>
            <a:lvl1pPr marL="0" indent="0" algn="l">
              <a:buNone/>
              <a:defRPr sz="1867" baseline="0">
                <a:solidFill>
                  <a:schemeClr val="bg1"/>
                </a:solidFill>
              </a:defRPr>
            </a:lvl1pPr>
          </a:lstStyle>
          <a:p>
            <a:pPr lvl="0"/>
            <a:r>
              <a:rPr lang="en-US"/>
              <a:t>Click to Insert Text</a:t>
            </a:r>
          </a:p>
        </p:txBody>
      </p:sp>
    </p:spTree>
    <p:extLst>
      <p:ext uri="{BB962C8B-B14F-4D97-AF65-F5344CB8AC3E}">
        <p14:creationId xmlns:p14="http://schemas.microsoft.com/office/powerpoint/2010/main" val="21152075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4" y="1"/>
            <a:ext cx="12181172" cy="6857999"/>
          </a:xfrm>
          <a:prstGeom prst="rect">
            <a:avLst/>
          </a:prstGeom>
        </p:spPr>
      </p:pic>
      <p:sp>
        <p:nvSpPr>
          <p:cNvPr id="11" name="Text Placeholder 10"/>
          <p:cNvSpPr>
            <a:spLocks noGrp="1"/>
          </p:cNvSpPr>
          <p:nvPr>
            <p:ph type="body" sz="quarter" idx="10" hasCustomPrompt="1"/>
          </p:nvPr>
        </p:nvSpPr>
        <p:spPr>
          <a:xfrm>
            <a:off x="1930400" y="2514599"/>
            <a:ext cx="7823200" cy="914400"/>
          </a:xfrm>
          <a:prstGeom prst="rect">
            <a:avLst/>
          </a:prstGeom>
        </p:spPr>
        <p:txBody>
          <a:bodyPr>
            <a:noAutofit/>
          </a:bodyPr>
          <a:lstStyle>
            <a:lvl1pPr marL="0" indent="0" algn="ctr">
              <a:buNone/>
              <a:defRPr sz="4000">
                <a:solidFill>
                  <a:schemeClr val="bg1"/>
                </a:solidFill>
              </a:defRPr>
            </a:lvl1pPr>
          </a:lstStyle>
          <a:p>
            <a:pPr lvl="0"/>
            <a:r>
              <a:rPr lang="en-US"/>
              <a:t>Section Title</a:t>
            </a:r>
          </a:p>
        </p:txBody>
      </p:sp>
      <p:sp>
        <p:nvSpPr>
          <p:cNvPr id="12" name="Text Placeholder 10"/>
          <p:cNvSpPr>
            <a:spLocks noGrp="1"/>
          </p:cNvSpPr>
          <p:nvPr>
            <p:ph type="body" sz="quarter" idx="11" hasCustomPrompt="1"/>
          </p:nvPr>
        </p:nvSpPr>
        <p:spPr>
          <a:xfrm>
            <a:off x="1930400" y="3429000"/>
            <a:ext cx="7823200" cy="2844800"/>
          </a:xfrm>
          <a:prstGeom prst="rect">
            <a:avLst/>
          </a:prstGeom>
        </p:spPr>
        <p:txBody>
          <a:bodyPr>
            <a:normAutofit/>
          </a:bodyPr>
          <a:lstStyle>
            <a:lvl1pPr marL="0" indent="0" algn="ctr">
              <a:buNone/>
              <a:defRPr sz="2133" baseline="0">
                <a:solidFill>
                  <a:schemeClr val="bg1"/>
                </a:solidFill>
              </a:defRPr>
            </a:lvl1pPr>
          </a:lstStyle>
          <a:p>
            <a:pPr lvl="0"/>
            <a:r>
              <a:rPr lang="en-US"/>
              <a:t>Click to Insert Text</a:t>
            </a:r>
          </a:p>
        </p:txBody>
      </p:sp>
    </p:spTree>
    <p:extLst>
      <p:ext uri="{BB962C8B-B14F-4D97-AF65-F5344CB8AC3E}">
        <p14:creationId xmlns:p14="http://schemas.microsoft.com/office/powerpoint/2010/main" val="34915280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6" y="1"/>
            <a:ext cx="12181169" cy="6857999"/>
          </a:xfrm>
          <a:prstGeom prst="rect">
            <a:avLst/>
          </a:prstGeom>
        </p:spPr>
      </p:pic>
      <p:sp>
        <p:nvSpPr>
          <p:cNvPr id="11" name="Text Placeholder 10"/>
          <p:cNvSpPr>
            <a:spLocks noGrp="1"/>
          </p:cNvSpPr>
          <p:nvPr>
            <p:ph type="body" sz="quarter" idx="10" hasCustomPrompt="1"/>
          </p:nvPr>
        </p:nvSpPr>
        <p:spPr>
          <a:xfrm>
            <a:off x="1930400" y="2514599"/>
            <a:ext cx="7823200" cy="914400"/>
          </a:xfrm>
          <a:prstGeom prst="rect">
            <a:avLst/>
          </a:prstGeom>
        </p:spPr>
        <p:txBody>
          <a:bodyPr>
            <a:noAutofit/>
          </a:bodyPr>
          <a:lstStyle>
            <a:lvl1pPr marL="0" indent="0" algn="ctr">
              <a:buNone/>
              <a:defRPr sz="4000">
                <a:solidFill>
                  <a:schemeClr val="bg1"/>
                </a:solidFill>
              </a:defRPr>
            </a:lvl1pPr>
          </a:lstStyle>
          <a:p>
            <a:pPr lvl="0"/>
            <a:r>
              <a:rPr lang="en-US"/>
              <a:t>Section Title</a:t>
            </a:r>
          </a:p>
        </p:txBody>
      </p:sp>
      <p:sp>
        <p:nvSpPr>
          <p:cNvPr id="12" name="Text Placeholder 10"/>
          <p:cNvSpPr>
            <a:spLocks noGrp="1"/>
          </p:cNvSpPr>
          <p:nvPr>
            <p:ph type="body" sz="quarter" idx="11" hasCustomPrompt="1"/>
          </p:nvPr>
        </p:nvSpPr>
        <p:spPr>
          <a:xfrm>
            <a:off x="1930400" y="3429000"/>
            <a:ext cx="7823200" cy="2844800"/>
          </a:xfrm>
          <a:prstGeom prst="rect">
            <a:avLst/>
          </a:prstGeom>
        </p:spPr>
        <p:txBody>
          <a:bodyPr>
            <a:normAutofit/>
          </a:bodyPr>
          <a:lstStyle>
            <a:lvl1pPr marL="0" indent="0" algn="ctr">
              <a:buNone/>
              <a:defRPr sz="2133" baseline="0">
                <a:solidFill>
                  <a:schemeClr val="bg1"/>
                </a:solidFill>
              </a:defRPr>
            </a:lvl1pPr>
          </a:lstStyle>
          <a:p>
            <a:pPr lvl="0"/>
            <a:r>
              <a:rPr lang="en-US"/>
              <a:t>Click to Insert Text</a:t>
            </a:r>
          </a:p>
        </p:txBody>
      </p:sp>
    </p:spTree>
    <p:extLst>
      <p:ext uri="{BB962C8B-B14F-4D97-AF65-F5344CB8AC3E}">
        <p14:creationId xmlns:p14="http://schemas.microsoft.com/office/powerpoint/2010/main" val="14221960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hank you Green Wav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39205" y="0"/>
            <a:ext cx="7852796" cy="6858000"/>
          </a:xfrm>
          <a:prstGeom prst="rect">
            <a:avLst/>
          </a:prstGeom>
        </p:spPr>
      </p:pic>
      <p:pic>
        <p:nvPicPr>
          <p:cNvPr id="2" name="Picture 1" descr="trout5_powerpoint.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25533" y="0"/>
            <a:ext cx="10266467" cy="6858000"/>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419" y="0"/>
            <a:ext cx="6480384" cy="6858000"/>
          </a:xfrm>
          <a:prstGeom prst="rect">
            <a:avLst/>
          </a:prstGeom>
        </p:spPr>
      </p:pic>
      <p:sp>
        <p:nvSpPr>
          <p:cNvPr id="9" name="Text Placeholder 12"/>
          <p:cNvSpPr>
            <a:spLocks noGrp="1"/>
          </p:cNvSpPr>
          <p:nvPr>
            <p:ph type="body" sz="quarter" idx="14" hasCustomPrompt="1"/>
          </p:nvPr>
        </p:nvSpPr>
        <p:spPr>
          <a:xfrm>
            <a:off x="609601" y="2514601"/>
            <a:ext cx="2296159" cy="406400"/>
          </a:xfrm>
          <a:prstGeom prst="rect">
            <a:avLst/>
          </a:prstGeom>
        </p:spPr>
        <p:txBody>
          <a:bodyPr>
            <a:normAutofit/>
          </a:bodyPr>
          <a:lstStyle>
            <a:lvl1pPr>
              <a:buNone/>
              <a:defRPr sz="1333">
                <a:solidFill>
                  <a:schemeClr val="bg2"/>
                </a:solidFill>
                <a:latin typeface="+mj-lt"/>
              </a:defRPr>
            </a:lvl1pPr>
          </a:lstStyle>
          <a:p>
            <a:pPr lvl="0"/>
            <a:r>
              <a:rPr lang="en-US"/>
              <a:t>Click to  add text</a:t>
            </a:r>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3201" y="2514602"/>
            <a:ext cx="365761" cy="365761"/>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3201" y="2921002"/>
            <a:ext cx="365761" cy="365761"/>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06401" y="3327402"/>
            <a:ext cx="365761" cy="365761"/>
          </a:xfrm>
          <a:prstGeom prst="rect">
            <a:avLst/>
          </a:prstGeom>
        </p:spPr>
      </p:pic>
      <p:pic>
        <p:nvPicPr>
          <p:cNvPr id="13" name="Picture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3201" y="3733802"/>
            <a:ext cx="365761" cy="365761"/>
          </a:xfrm>
          <a:prstGeom prst="rect">
            <a:avLst/>
          </a:prstGeom>
        </p:spPr>
      </p:pic>
      <p:pic>
        <p:nvPicPr>
          <p:cNvPr id="14" name="Picture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048004" y="2514601"/>
            <a:ext cx="365761" cy="365761"/>
          </a:xfrm>
          <a:prstGeom prst="rect">
            <a:avLst/>
          </a:prstGeom>
        </p:spPr>
      </p:pic>
      <p:pic>
        <p:nvPicPr>
          <p:cNvPr id="15" name="Picture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048004" y="2921002"/>
            <a:ext cx="365761" cy="365761"/>
          </a:xfrm>
          <a:prstGeom prst="rect">
            <a:avLst/>
          </a:prstGeom>
        </p:spPr>
      </p:pic>
      <p:pic>
        <p:nvPicPr>
          <p:cNvPr id="16" name="Picture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048002" y="3368041"/>
            <a:ext cx="365761" cy="365761"/>
          </a:xfrm>
          <a:prstGeom prst="rect">
            <a:avLst/>
          </a:prstGeom>
        </p:spPr>
      </p:pic>
      <p:pic>
        <p:nvPicPr>
          <p:cNvPr id="17" name="Picture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048001" y="3774441"/>
            <a:ext cx="365761" cy="365761"/>
          </a:xfrm>
          <a:prstGeom prst="rect">
            <a:avLst/>
          </a:prstGeom>
        </p:spPr>
      </p:pic>
      <p:sp>
        <p:nvSpPr>
          <p:cNvPr id="18" name="Text Placeholder 12"/>
          <p:cNvSpPr>
            <a:spLocks noGrp="1"/>
          </p:cNvSpPr>
          <p:nvPr>
            <p:ph type="body" sz="quarter" idx="17" hasCustomPrompt="1"/>
          </p:nvPr>
        </p:nvSpPr>
        <p:spPr>
          <a:xfrm>
            <a:off x="609601" y="2921001"/>
            <a:ext cx="2296159" cy="406400"/>
          </a:xfrm>
          <a:prstGeom prst="rect">
            <a:avLst/>
          </a:prstGeom>
        </p:spPr>
        <p:txBody>
          <a:bodyPr>
            <a:normAutofit/>
          </a:bodyPr>
          <a:lstStyle>
            <a:lvl1pPr>
              <a:buNone/>
              <a:defRPr sz="1333">
                <a:solidFill>
                  <a:schemeClr val="bg2"/>
                </a:solidFill>
                <a:latin typeface="+mj-lt"/>
              </a:defRPr>
            </a:lvl1pPr>
          </a:lstStyle>
          <a:p>
            <a:pPr lvl="0"/>
            <a:r>
              <a:rPr lang="en-US"/>
              <a:t>Click to  add text</a:t>
            </a:r>
          </a:p>
        </p:txBody>
      </p:sp>
      <p:sp>
        <p:nvSpPr>
          <p:cNvPr id="19" name="Text Placeholder 12"/>
          <p:cNvSpPr>
            <a:spLocks noGrp="1"/>
          </p:cNvSpPr>
          <p:nvPr>
            <p:ph type="body" sz="quarter" idx="18" hasCustomPrompt="1"/>
          </p:nvPr>
        </p:nvSpPr>
        <p:spPr>
          <a:xfrm>
            <a:off x="609601" y="3327401"/>
            <a:ext cx="2296159" cy="406400"/>
          </a:xfrm>
          <a:prstGeom prst="rect">
            <a:avLst/>
          </a:prstGeom>
        </p:spPr>
        <p:txBody>
          <a:bodyPr>
            <a:normAutofit/>
          </a:bodyPr>
          <a:lstStyle>
            <a:lvl1pPr>
              <a:buNone/>
              <a:defRPr sz="1333">
                <a:solidFill>
                  <a:schemeClr val="bg2"/>
                </a:solidFill>
                <a:latin typeface="+mj-lt"/>
              </a:defRPr>
            </a:lvl1pPr>
          </a:lstStyle>
          <a:p>
            <a:pPr lvl="0"/>
            <a:r>
              <a:rPr lang="en-US"/>
              <a:t>Click to  add text</a:t>
            </a:r>
          </a:p>
        </p:txBody>
      </p:sp>
      <p:sp>
        <p:nvSpPr>
          <p:cNvPr id="20" name="Text Placeholder 12"/>
          <p:cNvSpPr>
            <a:spLocks noGrp="1"/>
          </p:cNvSpPr>
          <p:nvPr>
            <p:ph type="body" sz="quarter" idx="19" hasCustomPrompt="1"/>
          </p:nvPr>
        </p:nvSpPr>
        <p:spPr>
          <a:xfrm>
            <a:off x="609601" y="3733801"/>
            <a:ext cx="2296159" cy="406400"/>
          </a:xfrm>
          <a:prstGeom prst="rect">
            <a:avLst/>
          </a:prstGeom>
        </p:spPr>
        <p:txBody>
          <a:bodyPr>
            <a:normAutofit/>
          </a:bodyPr>
          <a:lstStyle>
            <a:lvl1pPr>
              <a:buNone/>
              <a:defRPr sz="1333">
                <a:solidFill>
                  <a:schemeClr val="bg2"/>
                </a:solidFill>
                <a:latin typeface="+mj-lt"/>
              </a:defRPr>
            </a:lvl1pPr>
          </a:lstStyle>
          <a:p>
            <a:pPr lvl="0"/>
            <a:r>
              <a:rPr lang="en-US"/>
              <a:t>Click to  add text</a:t>
            </a:r>
          </a:p>
        </p:txBody>
      </p:sp>
      <p:sp>
        <p:nvSpPr>
          <p:cNvPr id="21" name="Text Placeholder 12"/>
          <p:cNvSpPr>
            <a:spLocks noGrp="1"/>
          </p:cNvSpPr>
          <p:nvPr>
            <p:ph type="body" sz="quarter" idx="20" hasCustomPrompt="1"/>
          </p:nvPr>
        </p:nvSpPr>
        <p:spPr>
          <a:xfrm>
            <a:off x="3495042" y="2514601"/>
            <a:ext cx="2296159" cy="406400"/>
          </a:xfrm>
          <a:prstGeom prst="rect">
            <a:avLst/>
          </a:prstGeom>
        </p:spPr>
        <p:txBody>
          <a:bodyPr>
            <a:normAutofit/>
          </a:bodyPr>
          <a:lstStyle>
            <a:lvl1pPr>
              <a:buNone/>
              <a:defRPr sz="1333">
                <a:solidFill>
                  <a:schemeClr val="bg2"/>
                </a:solidFill>
                <a:latin typeface="+mj-lt"/>
              </a:defRPr>
            </a:lvl1pPr>
          </a:lstStyle>
          <a:p>
            <a:pPr lvl="0"/>
            <a:r>
              <a:rPr lang="en-US"/>
              <a:t>Click to  add text</a:t>
            </a:r>
          </a:p>
        </p:txBody>
      </p:sp>
      <p:sp>
        <p:nvSpPr>
          <p:cNvPr id="22" name="Text Placeholder 12"/>
          <p:cNvSpPr>
            <a:spLocks noGrp="1"/>
          </p:cNvSpPr>
          <p:nvPr>
            <p:ph type="body" sz="quarter" idx="21" hasCustomPrompt="1"/>
          </p:nvPr>
        </p:nvSpPr>
        <p:spPr>
          <a:xfrm>
            <a:off x="3495042" y="2921001"/>
            <a:ext cx="2296159" cy="406400"/>
          </a:xfrm>
          <a:prstGeom prst="rect">
            <a:avLst/>
          </a:prstGeom>
        </p:spPr>
        <p:txBody>
          <a:bodyPr>
            <a:normAutofit/>
          </a:bodyPr>
          <a:lstStyle>
            <a:lvl1pPr>
              <a:buNone/>
              <a:defRPr sz="1333">
                <a:solidFill>
                  <a:schemeClr val="bg2"/>
                </a:solidFill>
                <a:latin typeface="+mj-lt"/>
              </a:defRPr>
            </a:lvl1pPr>
          </a:lstStyle>
          <a:p>
            <a:pPr lvl="0"/>
            <a:r>
              <a:rPr lang="en-US"/>
              <a:t>Click to  add text</a:t>
            </a:r>
          </a:p>
        </p:txBody>
      </p:sp>
      <p:sp>
        <p:nvSpPr>
          <p:cNvPr id="23" name="Text Placeholder 12"/>
          <p:cNvSpPr>
            <a:spLocks noGrp="1"/>
          </p:cNvSpPr>
          <p:nvPr>
            <p:ph type="body" sz="quarter" idx="22" hasCustomPrompt="1"/>
          </p:nvPr>
        </p:nvSpPr>
        <p:spPr>
          <a:xfrm>
            <a:off x="3495042" y="3327401"/>
            <a:ext cx="2296159" cy="406400"/>
          </a:xfrm>
          <a:prstGeom prst="rect">
            <a:avLst/>
          </a:prstGeom>
        </p:spPr>
        <p:txBody>
          <a:bodyPr>
            <a:normAutofit/>
          </a:bodyPr>
          <a:lstStyle>
            <a:lvl1pPr>
              <a:buNone/>
              <a:defRPr sz="1333">
                <a:solidFill>
                  <a:schemeClr val="bg2"/>
                </a:solidFill>
                <a:latin typeface="+mj-lt"/>
              </a:defRPr>
            </a:lvl1pPr>
          </a:lstStyle>
          <a:p>
            <a:pPr lvl="0"/>
            <a:r>
              <a:rPr lang="en-US"/>
              <a:t>Click to  add text</a:t>
            </a:r>
          </a:p>
        </p:txBody>
      </p:sp>
      <p:sp>
        <p:nvSpPr>
          <p:cNvPr id="24" name="Text Placeholder 12"/>
          <p:cNvSpPr>
            <a:spLocks noGrp="1"/>
          </p:cNvSpPr>
          <p:nvPr>
            <p:ph type="body" sz="quarter" idx="23" hasCustomPrompt="1"/>
          </p:nvPr>
        </p:nvSpPr>
        <p:spPr>
          <a:xfrm>
            <a:off x="3495042" y="3733801"/>
            <a:ext cx="2296159" cy="406400"/>
          </a:xfrm>
          <a:prstGeom prst="rect">
            <a:avLst/>
          </a:prstGeom>
        </p:spPr>
        <p:txBody>
          <a:bodyPr>
            <a:normAutofit/>
          </a:bodyPr>
          <a:lstStyle>
            <a:lvl1pPr>
              <a:buNone/>
              <a:defRPr sz="1333">
                <a:solidFill>
                  <a:schemeClr val="bg2"/>
                </a:solidFill>
                <a:latin typeface="+mj-lt"/>
              </a:defRPr>
            </a:lvl1pPr>
          </a:lstStyle>
          <a:p>
            <a:pPr lvl="0"/>
            <a:r>
              <a:rPr lang="en-US"/>
              <a:t>Click to  add text</a:t>
            </a:r>
          </a:p>
        </p:txBody>
      </p:sp>
      <p:pic>
        <p:nvPicPr>
          <p:cNvPr id="25" name="Picture 2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45475" y="4444501"/>
            <a:ext cx="1715325" cy="2032499"/>
          </a:xfrm>
          <a:prstGeom prst="rect">
            <a:avLst/>
          </a:prstGeom>
        </p:spPr>
      </p:pic>
      <p:sp>
        <p:nvSpPr>
          <p:cNvPr id="26" name="Text Placeholder 10"/>
          <p:cNvSpPr>
            <a:spLocks noGrp="1"/>
          </p:cNvSpPr>
          <p:nvPr>
            <p:ph type="body" sz="quarter" idx="10" hasCustomPrompt="1"/>
          </p:nvPr>
        </p:nvSpPr>
        <p:spPr>
          <a:xfrm>
            <a:off x="101600" y="584200"/>
            <a:ext cx="5686400" cy="812800"/>
          </a:xfrm>
          <a:prstGeom prst="rect">
            <a:avLst/>
          </a:prstGeom>
        </p:spPr>
        <p:txBody>
          <a:bodyPr>
            <a:noAutofit/>
          </a:bodyPr>
          <a:lstStyle>
            <a:lvl1pPr marL="0" indent="0" algn="ctr">
              <a:buNone/>
              <a:defRPr sz="4000">
                <a:solidFill>
                  <a:schemeClr val="bg1"/>
                </a:solidFill>
              </a:defRPr>
            </a:lvl1pPr>
          </a:lstStyle>
          <a:p>
            <a:pPr lvl="0"/>
            <a:r>
              <a:rPr lang="en-US"/>
              <a:t>THANK YOU</a:t>
            </a:r>
          </a:p>
        </p:txBody>
      </p:sp>
      <p:sp>
        <p:nvSpPr>
          <p:cNvPr id="27" name="Text Placeholder 10"/>
          <p:cNvSpPr>
            <a:spLocks noGrp="1"/>
          </p:cNvSpPr>
          <p:nvPr>
            <p:ph type="body" sz="quarter" idx="24" hasCustomPrompt="1"/>
          </p:nvPr>
        </p:nvSpPr>
        <p:spPr>
          <a:xfrm>
            <a:off x="101600" y="1295400"/>
            <a:ext cx="5686400" cy="711200"/>
          </a:xfrm>
          <a:prstGeom prst="rect">
            <a:avLst/>
          </a:prstGeom>
        </p:spPr>
        <p:txBody>
          <a:bodyPr>
            <a:noAutofit/>
          </a:bodyPr>
          <a:lstStyle>
            <a:lvl1pPr marL="0" indent="0" algn="ctr">
              <a:buNone/>
              <a:defRPr sz="2667" baseline="0">
                <a:solidFill>
                  <a:schemeClr val="bg1"/>
                </a:solidFill>
              </a:defRPr>
            </a:lvl1pPr>
          </a:lstStyle>
          <a:p>
            <a:pPr lvl="0"/>
            <a:r>
              <a:rPr lang="en-US"/>
              <a:t>FOR YOUR TIME</a:t>
            </a:r>
          </a:p>
        </p:txBody>
      </p:sp>
    </p:spTree>
    <p:extLst>
      <p:ext uri="{BB962C8B-B14F-4D97-AF65-F5344CB8AC3E}">
        <p14:creationId xmlns:p14="http://schemas.microsoft.com/office/powerpoint/2010/main" val="13171291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8" name="Picture 6" descr="home_page3.jpg"/>
          <p:cNvPicPr>
            <a:picLocks noChangeAspect="1"/>
          </p:cNvPicPr>
          <p:nvPr userDrawn="1"/>
        </p:nvPicPr>
        <p:blipFill>
          <a:blip r:embed="rId2" cstate="screen"/>
          <a:srcRect/>
          <a:stretch>
            <a:fillRect/>
          </a:stretch>
        </p:blipFill>
        <p:spPr bwMode="auto">
          <a:xfrm>
            <a:off x="0" y="6445250"/>
            <a:ext cx="12192000" cy="412751"/>
          </a:xfrm>
          <a:prstGeom prst="rect">
            <a:avLst/>
          </a:prstGeom>
          <a:noFill/>
          <a:ln w="9525">
            <a:noFill/>
            <a:miter lim="800000"/>
            <a:headEnd/>
            <a:tailEnd/>
          </a:ln>
        </p:spPr>
      </p:pic>
      <p:sp>
        <p:nvSpPr>
          <p:cNvPr id="3" name="Rectangle 3"/>
          <p:cNvSpPr>
            <a:spLocks noGrp="1" noChangeArrowheads="1"/>
          </p:cNvSpPr>
          <p:nvPr>
            <p:ph type="title"/>
          </p:nvPr>
        </p:nvSpPr>
        <p:spPr bwMode="auto">
          <a:xfrm>
            <a:off x="387931" y="0"/>
            <a:ext cx="11504815" cy="1201739"/>
          </a:xfrm>
          <a:prstGeom prst="rect">
            <a:avLst/>
          </a:prstGeom>
          <a:noFill/>
          <a:ln w="9525">
            <a:noFill/>
            <a:miter lim="800000"/>
            <a:headEnd/>
            <a:tailEnd/>
          </a:ln>
        </p:spPr>
        <p:txBody>
          <a:bodyPr vert="horz" wrap="square" lIns="91426" tIns="45714" rIns="91426" bIns="45714" numCol="1" anchor="ctr" anchorCtr="0" compatLnSpc="1">
            <a:prstTxWarp prst="textNoShape">
              <a:avLst/>
            </a:prstTxWarp>
            <a:noAutofit/>
          </a:bodyPr>
          <a:lstStyle>
            <a:lvl1pPr algn="l">
              <a:defRPr sz="4000" b="1">
                <a:solidFill>
                  <a:schemeClr val="bg1"/>
                </a:solidFill>
                <a:latin typeface="Calibri" pitchFamily="34" charset="0"/>
                <a:cs typeface="Calibri" pitchFamily="34" charset="0"/>
              </a:defRPr>
            </a:lvl1pPr>
          </a:lstStyle>
          <a:p>
            <a:pPr lvl="0"/>
            <a:r>
              <a:rPr lang="en-US"/>
              <a:t>Click to edit Master title style</a:t>
            </a:r>
          </a:p>
        </p:txBody>
      </p:sp>
      <p:sp>
        <p:nvSpPr>
          <p:cNvPr id="5" name="Text Box 2"/>
          <p:cNvSpPr txBox="1">
            <a:spLocks noChangeArrowheads="1"/>
          </p:cNvSpPr>
          <p:nvPr userDrawn="1"/>
        </p:nvSpPr>
        <p:spPr bwMode="auto">
          <a:xfrm>
            <a:off x="11493501" y="6467477"/>
            <a:ext cx="571500" cy="352845"/>
          </a:xfrm>
          <a:prstGeom prst="rect">
            <a:avLst/>
          </a:prstGeom>
          <a:noFill/>
          <a:ln w="9525">
            <a:noFill/>
            <a:miter lim="800000"/>
            <a:headEnd/>
            <a:tailEnd/>
          </a:ln>
          <a:effectLst/>
        </p:spPr>
        <p:txBody>
          <a:bodyPr wrap="square" lIns="85335" tIns="42668" rIns="85335" bIns="42668">
            <a:spAutoFit/>
          </a:bodyPr>
          <a:lstStyle/>
          <a:p>
            <a:pPr algn="r" defTabSz="851937" eaLnBrk="0" fontAlgn="auto" hangingPunct="0">
              <a:spcBef>
                <a:spcPts val="0"/>
              </a:spcBef>
              <a:spcAft>
                <a:spcPts val="0"/>
              </a:spcAft>
              <a:defRPr/>
            </a:pPr>
            <a:fld id="{7AA2445A-C961-4CDD-B51D-64F0B5A5132B}" type="slidenum">
              <a:rPr lang="en-US" sz="1733">
                <a:solidFill>
                  <a:schemeClr val="tx2"/>
                </a:solidFill>
                <a:latin typeface="Trebuchet MS"/>
                <a:cs typeface="Arial" pitchFamily="34" charset="0"/>
              </a:rPr>
              <a:pPr algn="r" defTabSz="851937" eaLnBrk="0" fontAlgn="auto" hangingPunct="0">
                <a:spcBef>
                  <a:spcPts val="0"/>
                </a:spcBef>
                <a:spcAft>
                  <a:spcPts val="0"/>
                </a:spcAft>
                <a:defRPr/>
              </a:pPr>
              <a:t>‹#›</a:t>
            </a:fld>
            <a:endParaRPr lang="en-US" sz="1733">
              <a:solidFill>
                <a:schemeClr val="tx2"/>
              </a:solidFill>
              <a:latin typeface="Trebuchet MS"/>
              <a:cs typeface="Arial" pitchFamily="34" charset="0"/>
            </a:endParaRPr>
          </a:p>
        </p:txBody>
      </p:sp>
      <p:pic>
        <p:nvPicPr>
          <p:cNvPr id="6" name="Picture 5" descr="2011-08-22 horizontal.gif"/>
          <p:cNvPicPr>
            <a:picLocks noChangeAspect="1"/>
          </p:cNvPicPr>
          <p:nvPr userDrawn="1"/>
        </p:nvPicPr>
        <p:blipFill>
          <a:blip r:embed="rId3" cstate="screen"/>
          <a:srcRect l="1891" t="10372" r="2124" b="9133"/>
          <a:stretch>
            <a:fillRect/>
          </a:stretch>
        </p:blipFill>
        <p:spPr>
          <a:xfrm>
            <a:off x="0" y="6446520"/>
            <a:ext cx="2462904" cy="411480"/>
          </a:xfrm>
          <a:prstGeom prst="rect">
            <a:avLst/>
          </a:prstGeom>
        </p:spPr>
      </p:pic>
    </p:spTree>
    <p:extLst>
      <p:ext uri="{BB962C8B-B14F-4D97-AF65-F5344CB8AC3E}">
        <p14:creationId xmlns:p14="http://schemas.microsoft.com/office/powerpoint/2010/main" val="632790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AD8F8-05A6-E632-34C0-BAB74B8258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113801-2F05-D92A-4CBF-C660222443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A57025-13E8-7902-03A4-8C1A0BFB31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AAB107-8F18-4C01-AE57-A38141689F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BE13CC-0C69-A58C-86B6-C1440A7058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2D7A7B-1353-C2AC-A577-68A3F0432A6A}"/>
              </a:ext>
            </a:extLst>
          </p:cNvPr>
          <p:cNvSpPr>
            <a:spLocks noGrp="1"/>
          </p:cNvSpPr>
          <p:nvPr>
            <p:ph type="dt" sz="half" idx="10"/>
          </p:nvPr>
        </p:nvSpPr>
        <p:spPr/>
        <p:txBody>
          <a:bodyPr/>
          <a:lstStyle/>
          <a:p>
            <a:fld id="{1F1B9490-ACAD-40E4-8238-DD2F59D32368}" type="datetimeFigureOut">
              <a:rPr lang="en-US" smtClean="0"/>
              <a:t>1/24/2025</a:t>
            </a:fld>
            <a:endParaRPr lang="en-US"/>
          </a:p>
        </p:txBody>
      </p:sp>
      <p:sp>
        <p:nvSpPr>
          <p:cNvPr id="8" name="Footer Placeholder 7">
            <a:extLst>
              <a:ext uri="{FF2B5EF4-FFF2-40B4-BE49-F238E27FC236}">
                <a16:creationId xmlns:a16="http://schemas.microsoft.com/office/drawing/2014/main" id="{F59D4B95-CFC9-57AD-57EF-582E29ED8E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6315DF-930C-4096-ADA9-56C26D6904FA}"/>
              </a:ext>
            </a:extLst>
          </p:cNvPr>
          <p:cNvSpPr>
            <a:spLocks noGrp="1"/>
          </p:cNvSpPr>
          <p:nvPr>
            <p:ph type="sldNum" sz="quarter" idx="12"/>
          </p:nvPr>
        </p:nvSpPr>
        <p:spPr/>
        <p:txBody>
          <a:bodyPr/>
          <a:lstStyle/>
          <a:p>
            <a:fld id="{33FF5B82-821D-4C31-86B5-F98F9A443539}" type="slidenum">
              <a:rPr lang="en-US" smtClean="0"/>
              <a:t>‹#›</a:t>
            </a:fld>
            <a:endParaRPr lang="en-US"/>
          </a:p>
        </p:txBody>
      </p:sp>
    </p:spTree>
    <p:extLst>
      <p:ext uri="{BB962C8B-B14F-4D97-AF65-F5344CB8AC3E}">
        <p14:creationId xmlns:p14="http://schemas.microsoft.com/office/powerpoint/2010/main" val="2850813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4" y="0"/>
            <a:ext cx="12181173" cy="6858000"/>
          </a:xfrm>
          <a:prstGeom prst="rect">
            <a:avLst/>
          </a:prstGeom>
        </p:spPr>
      </p:pic>
      <p:sp>
        <p:nvSpPr>
          <p:cNvPr id="2" name="Title 1"/>
          <p:cNvSpPr>
            <a:spLocks noGrp="1"/>
          </p:cNvSpPr>
          <p:nvPr>
            <p:ph type="ctrTitle"/>
          </p:nvPr>
        </p:nvSpPr>
        <p:spPr>
          <a:xfrm>
            <a:off x="914399" y="482601"/>
            <a:ext cx="10363200" cy="1095375"/>
          </a:xfrm>
          <a:prstGeom prst="rect">
            <a:avLst/>
          </a:prstGeom>
        </p:spPr>
        <p:txBody>
          <a:bodyPr>
            <a:normAutofit/>
          </a:bodyPr>
          <a:lstStyle>
            <a:lvl1pPr>
              <a:defRPr sz="4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914400" y="1600200"/>
            <a:ext cx="10363200" cy="558800"/>
          </a:xfrm>
          <a:prstGeom prst="rect">
            <a:avLst/>
          </a:prstGeom>
        </p:spPr>
        <p:txBody>
          <a:bodyPr>
            <a:normAutofit/>
          </a:bodyPr>
          <a:lstStyle>
            <a:lvl1pPr marL="0" indent="0" algn="ctr">
              <a:buNone/>
              <a:defRPr sz="20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5" name="Footer Placeholder 4"/>
          <p:cNvSpPr>
            <a:spLocks noGrp="1"/>
          </p:cNvSpPr>
          <p:nvPr>
            <p:ph type="ftr" sz="quarter" idx="11"/>
          </p:nvPr>
        </p:nvSpPr>
        <p:spPr>
          <a:xfrm>
            <a:off x="4165600" y="6416675"/>
            <a:ext cx="3860800" cy="365125"/>
          </a:xfrm>
          <a:prstGeom prst="rect">
            <a:avLst/>
          </a:prstGeom>
        </p:spPr>
        <p:txBody>
          <a:bodyPr/>
          <a:lstStyle>
            <a:lvl1pPr>
              <a:defRPr b="1">
                <a:solidFill>
                  <a:schemeClr val="tx1"/>
                </a:solidFill>
              </a:defRPr>
            </a:lvl1pPr>
          </a:lstStyle>
          <a:p>
            <a:r>
              <a:rPr lang="en-US"/>
              <a:t>www.tu.org</a:t>
            </a:r>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7566" y="2610240"/>
            <a:ext cx="2920367" cy="3460360"/>
          </a:xfrm>
          <a:prstGeom prst="rect">
            <a:avLst/>
          </a:prstGeom>
        </p:spPr>
      </p:pic>
      <p:sp>
        <p:nvSpPr>
          <p:cNvPr id="10" name="Rectangle 9"/>
          <p:cNvSpPr/>
          <p:nvPr/>
        </p:nvSpPr>
        <p:spPr>
          <a:xfrm>
            <a:off x="4775201" y="6781800"/>
            <a:ext cx="2792732"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14" y="0"/>
            <a:ext cx="12181173" cy="6858000"/>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47566" y="2610240"/>
            <a:ext cx="2920367" cy="3460360"/>
          </a:xfrm>
          <a:prstGeom prst="rect">
            <a:avLst/>
          </a:prstGeom>
        </p:spPr>
      </p:pic>
      <p:sp>
        <p:nvSpPr>
          <p:cNvPr id="14" name="Rectangle 13"/>
          <p:cNvSpPr/>
          <p:nvPr userDrawn="1"/>
        </p:nvSpPr>
        <p:spPr>
          <a:xfrm>
            <a:off x="4775201" y="6781800"/>
            <a:ext cx="2792732"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9987607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Blue Wave">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35400"/>
            <a:ext cx="12192000" cy="3084576"/>
          </a:xfrm>
          <a:prstGeom prst="rect">
            <a:avLst/>
          </a:prstGeom>
        </p:spPr>
      </p:pic>
      <p:sp>
        <p:nvSpPr>
          <p:cNvPr id="2" name="Title 1"/>
          <p:cNvSpPr>
            <a:spLocks noGrp="1"/>
          </p:cNvSpPr>
          <p:nvPr>
            <p:ph type="ctrTitle"/>
          </p:nvPr>
        </p:nvSpPr>
        <p:spPr>
          <a:xfrm>
            <a:off x="914399" y="4800601"/>
            <a:ext cx="10363200" cy="1095375"/>
          </a:xfrm>
          <a:prstGeom prst="rect">
            <a:avLst/>
          </a:prstGeom>
        </p:spPr>
        <p:txBody>
          <a:bodyPr>
            <a:normAutofit/>
          </a:bodyPr>
          <a:lstStyle>
            <a:lvl1pPr>
              <a:defRPr sz="40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914400" y="5918200"/>
            <a:ext cx="10363200" cy="558800"/>
          </a:xfrm>
          <a:prstGeom prst="rect">
            <a:avLst/>
          </a:prstGeom>
        </p:spPr>
        <p:txBody>
          <a:bodyPr>
            <a:normAutofit/>
          </a:bodyPr>
          <a:lstStyle>
            <a:lvl1pPr marL="0" indent="0" algn="ctr">
              <a:buNone/>
              <a:defRPr sz="20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81001"/>
            <a:ext cx="2926085" cy="3511303"/>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900424"/>
            <a:ext cx="12192000" cy="3084576"/>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0" y="381001"/>
            <a:ext cx="2926085" cy="3511303"/>
          </a:xfrm>
          <a:prstGeom prst="rect">
            <a:avLst/>
          </a:prstGeom>
        </p:spPr>
      </p:pic>
      <p:pic>
        <p:nvPicPr>
          <p:cNvPr id="5" name="Picture 4" descr="short_wave_powerpoint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068690"/>
            <a:ext cx="12192000" cy="579511"/>
          </a:xfrm>
          <a:prstGeom prst="rect">
            <a:avLst/>
          </a:prstGeom>
        </p:spPr>
      </p:pic>
    </p:spTree>
    <p:extLst>
      <p:ext uri="{BB962C8B-B14F-4D97-AF65-F5344CB8AC3E}">
        <p14:creationId xmlns:p14="http://schemas.microsoft.com/office/powerpoint/2010/main" val="30476910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84168"/>
            <a:ext cx="12192000" cy="2987040"/>
          </a:xfrm>
          <a:prstGeom prst="rect">
            <a:avLst/>
          </a:prstGeom>
        </p:spPr>
      </p:pic>
      <p:sp>
        <p:nvSpPr>
          <p:cNvPr id="2" name="Title 1"/>
          <p:cNvSpPr>
            <a:spLocks noGrp="1"/>
          </p:cNvSpPr>
          <p:nvPr>
            <p:ph type="ctrTitle"/>
          </p:nvPr>
        </p:nvSpPr>
        <p:spPr>
          <a:xfrm>
            <a:off x="914399" y="4800601"/>
            <a:ext cx="10363200" cy="1095375"/>
          </a:xfrm>
          <a:prstGeom prst="rect">
            <a:avLst/>
          </a:prstGeom>
        </p:spPr>
        <p:txBody>
          <a:bodyPr>
            <a:normAutofit/>
          </a:bodyPr>
          <a:lstStyle>
            <a:lvl1pPr>
              <a:defRPr sz="40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914400" y="5918200"/>
            <a:ext cx="10363200" cy="558800"/>
          </a:xfrm>
          <a:prstGeom prst="rect">
            <a:avLst/>
          </a:prstGeom>
        </p:spPr>
        <p:txBody>
          <a:bodyPr>
            <a:normAutofit/>
          </a:bodyPr>
          <a:lstStyle>
            <a:lvl1pPr marL="0" indent="0" algn="ctr">
              <a:buNone/>
              <a:defRPr sz="20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81001"/>
            <a:ext cx="2926085" cy="3511303"/>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884168"/>
            <a:ext cx="12192000" cy="298704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0" y="381001"/>
            <a:ext cx="2926085" cy="3511303"/>
          </a:xfrm>
          <a:prstGeom prst="rect">
            <a:avLst/>
          </a:prstGeom>
        </p:spPr>
      </p:pic>
    </p:spTree>
    <p:extLst>
      <p:ext uri="{BB962C8B-B14F-4D97-AF65-F5344CB8AC3E}">
        <p14:creationId xmlns:p14="http://schemas.microsoft.com/office/powerpoint/2010/main" val="40251325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Bullet Slide Blue wav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82792"/>
            <a:ext cx="12192000" cy="800608"/>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82792"/>
            <a:ext cx="12192000" cy="800608"/>
          </a:xfrm>
          <a:prstGeom prst="rect">
            <a:avLst/>
          </a:prstGeom>
        </p:spPr>
      </p:pic>
      <p:pic>
        <p:nvPicPr>
          <p:cNvPr id="4" name="Picture 3" descr="short_wave_powerpoint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02290"/>
            <a:ext cx="12192000" cy="579511"/>
          </a:xfrm>
          <a:prstGeom prst="rect">
            <a:avLst/>
          </a:prstGeom>
        </p:spPr>
      </p:pic>
      <p:sp>
        <p:nvSpPr>
          <p:cNvPr id="2" name="Title 1"/>
          <p:cNvSpPr>
            <a:spLocks noGrp="1"/>
          </p:cNvSpPr>
          <p:nvPr>
            <p:ph type="title"/>
          </p:nvPr>
        </p:nvSpPr>
        <p:spPr>
          <a:xfrm>
            <a:off x="304800" y="279400"/>
            <a:ext cx="10160000" cy="609600"/>
          </a:xfrm>
          <a:prstGeom prst="rect">
            <a:avLst/>
          </a:prstGeom>
        </p:spPr>
        <p:txBody>
          <a:bodyPr>
            <a:normAutofit/>
          </a:bodyPr>
          <a:lstStyle>
            <a:lvl1pPr algn="l">
              <a:defRPr sz="3333">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363717" y="1600202"/>
            <a:ext cx="11413759" cy="4267199"/>
          </a:xfrm>
          <a:prstGeom prst="rect">
            <a:avLst/>
          </a:prstGeom>
        </p:spPr>
        <p:txBody>
          <a:bodyPr>
            <a:normAutofit/>
          </a:bodyPr>
          <a:lstStyle>
            <a:lvl1pPr marL="457189" indent="-457189">
              <a:buFontTx/>
              <a:buBlip>
                <a:blip r:embed="rId4"/>
              </a:buBlip>
              <a:defRPr sz="2667">
                <a:solidFill>
                  <a:schemeClr val="accent3">
                    <a:lumMod val="50000"/>
                  </a:schemeClr>
                </a:solidFill>
              </a:defRPr>
            </a:lvl1pPr>
            <a:lvl2pPr>
              <a:buClr>
                <a:schemeClr val="tx1"/>
              </a:buClr>
              <a:defRPr sz="2667">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a:p>
            <a:pPr lvl="1"/>
            <a:r>
              <a:rPr lang="en-US"/>
              <a:t>Second level</a:t>
            </a:r>
          </a:p>
        </p:txBody>
      </p:sp>
      <p:sp>
        <p:nvSpPr>
          <p:cNvPr id="5" name="Footer Placeholder 4"/>
          <p:cNvSpPr>
            <a:spLocks noGrp="1"/>
          </p:cNvSpPr>
          <p:nvPr>
            <p:ph type="ftr" sz="quarter" idx="11"/>
          </p:nvPr>
        </p:nvSpPr>
        <p:spPr>
          <a:xfrm>
            <a:off x="609600" y="6477000"/>
            <a:ext cx="3860800" cy="365125"/>
          </a:xfrm>
          <a:prstGeom prst="rect">
            <a:avLst/>
          </a:prstGeom>
        </p:spPr>
        <p:txBody>
          <a:bodyPr/>
          <a:lstStyle>
            <a:lvl1pPr algn="l">
              <a:defRPr sz="1600" b="0">
                <a:solidFill>
                  <a:schemeClr val="bg1"/>
                </a:solidFill>
              </a:defRPr>
            </a:lvl1pPr>
          </a:lstStyle>
          <a:p>
            <a:r>
              <a:rPr lang="en-US"/>
              <a:t>www.tu.org</a:t>
            </a:r>
            <a:endParaRPr lang="en-US" dirty="0"/>
          </a:p>
        </p:txBody>
      </p:sp>
      <p:sp>
        <p:nvSpPr>
          <p:cNvPr id="6" name="Slide Number Placeholder 5"/>
          <p:cNvSpPr>
            <a:spLocks noGrp="1"/>
          </p:cNvSpPr>
          <p:nvPr>
            <p:ph type="sldNum" sz="quarter" idx="12"/>
          </p:nvPr>
        </p:nvSpPr>
        <p:spPr>
          <a:xfrm>
            <a:off x="11176000" y="6518275"/>
            <a:ext cx="914400" cy="339725"/>
          </a:xfrm>
          <a:prstGeom prst="rect">
            <a:avLst/>
          </a:prstGeom>
        </p:spPr>
        <p:txBody>
          <a:bodyPr/>
          <a:lstStyle>
            <a:lvl1pPr algn="r">
              <a:defRPr sz="1467">
                <a:solidFill>
                  <a:schemeClr val="bg1"/>
                </a:solidFill>
              </a:defRPr>
            </a:lvl1pPr>
          </a:lstStyle>
          <a:p>
            <a:fld id="{97CF7042-B465-4730-800E-86D0EFD08949}" type="slidenum">
              <a:rPr lang="en-US" smtClean="0"/>
              <a:pPr/>
              <a:t>‹#›</a:t>
            </a:fld>
            <a:endParaRPr lang="en-US"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Tree>
    <p:extLst>
      <p:ext uri="{BB962C8B-B14F-4D97-AF65-F5344CB8AC3E}">
        <p14:creationId xmlns:p14="http://schemas.microsoft.com/office/powerpoint/2010/main" val="6791689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Bullet Slide Green wav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72202"/>
            <a:ext cx="12192000" cy="711199"/>
          </a:xfrm>
          <a:prstGeom prst="rect">
            <a:avLst/>
          </a:prstGeom>
        </p:spPr>
      </p:pic>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72202"/>
            <a:ext cx="12192000" cy="711199"/>
          </a:xfrm>
          <a:prstGeom prst="rect">
            <a:avLst/>
          </a:prstGeom>
        </p:spPr>
      </p:pic>
      <p:sp>
        <p:nvSpPr>
          <p:cNvPr id="2" name="Title 1"/>
          <p:cNvSpPr>
            <a:spLocks noGrp="1"/>
          </p:cNvSpPr>
          <p:nvPr>
            <p:ph type="title"/>
          </p:nvPr>
        </p:nvSpPr>
        <p:spPr>
          <a:xfrm>
            <a:off x="406400" y="177800"/>
            <a:ext cx="10160000" cy="609600"/>
          </a:xfrm>
          <a:prstGeom prst="rect">
            <a:avLst/>
          </a:prstGeom>
        </p:spPr>
        <p:txBody>
          <a:bodyPr>
            <a:normAutofit/>
          </a:bodyPr>
          <a:lstStyle>
            <a:lvl1pPr algn="l">
              <a:defRPr sz="3333">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363717" y="1600202"/>
            <a:ext cx="11413759" cy="4267199"/>
          </a:xfrm>
          <a:prstGeom prst="rect">
            <a:avLst/>
          </a:prstGeom>
        </p:spPr>
        <p:txBody>
          <a:bodyPr>
            <a:normAutofit/>
          </a:bodyPr>
          <a:lstStyle>
            <a:lvl1pPr marL="457189" indent="-457189">
              <a:buFontTx/>
              <a:buBlip>
                <a:blip r:embed="rId3"/>
              </a:buBlip>
              <a:defRPr sz="2667">
                <a:solidFill>
                  <a:schemeClr val="accent3">
                    <a:lumMod val="50000"/>
                  </a:schemeClr>
                </a:solidFill>
              </a:defRPr>
            </a:lvl1pPr>
            <a:lvl2pPr>
              <a:buClr>
                <a:schemeClr val="tx1"/>
              </a:buClr>
              <a:defRPr sz="2667">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a:p>
            <a:pPr lvl="1"/>
            <a:r>
              <a:rPr lang="en-US"/>
              <a:t>Second level</a:t>
            </a:r>
          </a:p>
        </p:txBody>
      </p:sp>
      <p:sp>
        <p:nvSpPr>
          <p:cNvPr id="5" name="Footer Placeholder 4"/>
          <p:cNvSpPr>
            <a:spLocks noGrp="1"/>
          </p:cNvSpPr>
          <p:nvPr>
            <p:ph type="ftr" sz="quarter" idx="11"/>
          </p:nvPr>
        </p:nvSpPr>
        <p:spPr>
          <a:xfrm>
            <a:off x="609600" y="6477000"/>
            <a:ext cx="3860800" cy="365125"/>
          </a:xfrm>
          <a:prstGeom prst="rect">
            <a:avLst/>
          </a:prstGeom>
        </p:spPr>
        <p:txBody>
          <a:bodyPr/>
          <a:lstStyle>
            <a:lvl1pPr algn="l">
              <a:defRPr sz="1467" b="0">
                <a:solidFill>
                  <a:schemeClr val="bg1"/>
                </a:solidFill>
              </a:defRPr>
            </a:lvl1pPr>
          </a:lstStyle>
          <a:p>
            <a:r>
              <a:rPr lang="en-US"/>
              <a:t>www.tu.org</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
        <p:nvSpPr>
          <p:cNvPr id="10" name="Slide Number Placeholder 5"/>
          <p:cNvSpPr>
            <a:spLocks noGrp="1"/>
          </p:cNvSpPr>
          <p:nvPr>
            <p:ph type="sldNum" sz="quarter" idx="12"/>
          </p:nvPr>
        </p:nvSpPr>
        <p:spPr>
          <a:xfrm>
            <a:off x="11176000" y="6518275"/>
            <a:ext cx="914400" cy="339725"/>
          </a:xfrm>
          <a:prstGeom prst="rect">
            <a:avLst/>
          </a:prstGeom>
        </p:spPr>
        <p:txBody>
          <a:bodyPr/>
          <a:lstStyle>
            <a:lvl1pPr algn="r">
              <a:defRPr sz="1467">
                <a:solidFill>
                  <a:schemeClr val="bg1"/>
                </a:solidFill>
              </a:defRPr>
            </a:lvl1pPr>
          </a:lstStyle>
          <a:p>
            <a:fld id="{97CF7042-B465-4730-800E-86D0EFD08949}" type="slidenum">
              <a:rPr lang="en-US" smtClean="0"/>
              <a:pPr/>
              <a:t>‹#›</a:t>
            </a:fld>
            <a:endParaRPr lang="en-US" dirty="0"/>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Tree>
    <p:extLst>
      <p:ext uri="{BB962C8B-B14F-4D97-AF65-F5344CB8AC3E}">
        <p14:creationId xmlns:p14="http://schemas.microsoft.com/office/powerpoint/2010/main" val="17529331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eam Slide Blue wave">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82792"/>
            <a:ext cx="12192000" cy="800608"/>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82792"/>
            <a:ext cx="12192000" cy="800608"/>
          </a:xfrm>
          <a:prstGeom prst="rect">
            <a:avLst/>
          </a:prstGeom>
        </p:spPr>
      </p:pic>
      <p:pic>
        <p:nvPicPr>
          <p:cNvPr id="3" name="Picture 2" descr="short_wave_powerpoint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02290"/>
            <a:ext cx="12192000" cy="579511"/>
          </a:xfrm>
          <a:prstGeom prst="rect">
            <a:avLst/>
          </a:prstGeom>
        </p:spPr>
      </p:pic>
      <p:sp>
        <p:nvSpPr>
          <p:cNvPr id="2" name="Title 1"/>
          <p:cNvSpPr>
            <a:spLocks noGrp="1"/>
          </p:cNvSpPr>
          <p:nvPr>
            <p:ph type="title"/>
          </p:nvPr>
        </p:nvSpPr>
        <p:spPr>
          <a:xfrm>
            <a:off x="406400" y="177800"/>
            <a:ext cx="10160000" cy="609600"/>
          </a:xfrm>
          <a:prstGeom prst="rect">
            <a:avLst/>
          </a:prstGeom>
        </p:spPr>
        <p:txBody>
          <a:bodyPr>
            <a:normAutofit/>
          </a:bodyPr>
          <a:lstStyle>
            <a:lvl1pPr algn="l">
              <a:defRPr sz="3333">
                <a:solidFill>
                  <a:schemeClr val="tx1"/>
                </a:solidFill>
              </a:defRPr>
            </a:lvl1pPr>
          </a:lstStyle>
          <a:p>
            <a:r>
              <a:rPr lang="en-US"/>
              <a:t>Click to edit Master title style</a:t>
            </a:r>
            <a:endParaRPr lang="en-US" dirty="0"/>
          </a:p>
        </p:txBody>
      </p:sp>
      <p:sp>
        <p:nvSpPr>
          <p:cNvPr id="5" name="Footer Placeholder 4"/>
          <p:cNvSpPr>
            <a:spLocks noGrp="1"/>
          </p:cNvSpPr>
          <p:nvPr>
            <p:ph type="ftr" sz="quarter" idx="11"/>
          </p:nvPr>
        </p:nvSpPr>
        <p:spPr>
          <a:xfrm>
            <a:off x="609600" y="6477000"/>
            <a:ext cx="3860800" cy="365125"/>
          </a:xfrm>
          <a:prstGeom prst="rect">
            <a:avLst/>
          </a:prstGeom>
        </p:spPr>
        <p:txBody>
          <a:bodyPr/>
          <a:lstStyle>
            <a:lvl1pPr algn="l">
              <a:defRPr sz="1600" b="0">
                <a:solidFill>
                  <a:schemeClr val="bg1"/>
                </a:solidFill>
              </a:defRPr>
            </a:lvl1pPr>
          </a:lstStyle>
          <a:p>
            <a:r>
              <a:rPr lang="en-US"/>
              <a:t>www.tu.org</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
        <p:nvSpPr>
          <p:cNvPr id="4" name="Rectangle 3"/>
          <p:cNvSpPr/>
          <p:nvPr/>
        </p:nvSpPr>
        <p:spPr>
          <a:xfrm>
            <a:off x="3454400" y="2413000"/>
            <a:ext cx="8737600" cy="25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p:cNvSpPr/>
          <p:nvPr/>
        </p:nvSpPr>
        <p:spPr>
          <a:xfrm>
            <a:off x="3393441" y="2413000"/>
            <a:ext cx="60959" cy="25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Picture Placeholder 11"/>
          <p:cNvSpPr>
            <a:spLocks noGrp="1" noChangeAspect="1"/>
          </p:cNvSpPr>
          <p:nvPr>
            <p:ph type="pic" sz="quarter" idx="13"/>
          </p:nvPr>
        </p:nvSpPr>
        <p:spPr>
          <a:xfrm>
            <a:off x="508001" y="2413000"/>
            <a:ext cx="2885017" cy="2540000"/>
          </a:xfrm>
          <a:prstGeom prst="rect">
            <a:avLst/>
          </a:prstGeom>
        </p:spPr>
        <p:txBody>
          <a:bodyPr>
            <a:normAutofit/>
          </a:bodyPr>
          <a:lstStyle>
            <a:lvl1pPr marL="0" indent="0">
              <a:buNone/>
              <a:defRPr sz="1867" baseline="0"/>
            </a:lvl1pPr>
          </a:lstStyle>
          <a:p>
            <a:r>
              <a:rPr lang="en-US"/>
              <a:t>Click icon to add picture</a:t>
            </a:r>
            <a:endParaRPr lang="en-US" dirty="0"/>
          </a:p>
        </p:txBody>
      </p:sp>
      <p:sp>
        <p:nvSpPr>
          <p:cNvPr id="14" name="Text Placeholder 13"/>
          <p:cNvSpPr>
            <a:spLocks noGrp="1"/>
          </p:cNvSpPr>
          <p:nvPr>
            <p:ph type="body" sz="quarter" idx="14" hasCustomPrompt="1"/>
          </p:nvPr>
        </p:nvSpPr>
        <p:spPr>
          <a:xfrm>
            <a:off x="3657600" y="2514600"/>
            <a:ext cx="3556000" cy="406400"/>
          </a:xfrm>
          <a:prstGeom prst="rect">
            <a:avLst/>
          </a:prstGeom>
        </p:spPr>
        <p:txBody>
          <a:bodyPr>
            <a:noAutofit/>
          </a:bodyPr>
          <a:lstStyle>
            <a:lvl1pPr marL="0" indent="0">
              <a:buNone/>
              <a:defRPr sz="1867" b="1">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Insert Name</a:t>
            </a:r>
          </a:p>
        </p:txBody>
      </p:sp>
      <p:sp>
        <p:nvSpPr>
          <p:cNvPr id="15" name="Text Placeholder 13"/>
          <p:cNvSpPr>
            <a:spLocks noGrp="1"/>
          </p:cNvSpPr>
          <p:nvPr>
            <p:ph type="body" sz="quarter" idx="15" hasCustomPrompt="1"/>
          </p:nvPr>
        </p:nvSpPr>
        <p:spPr>
          <a:xfrm>
            <a:off x="3657600" y="3022600"/>
            <a:ext cx="3556000" cy="1727200"/>
          </a:xfrm>
          <a:prstGeom prst="rect">
            <a:avLst/>
          </a:prstGeom>
        </p:spPr>
        <p:txBody>
          <a:bodyPr>
            <a:noAutofit/>
          </a:bodyPr>
          <a:lstStyle>
            <a:lvl1pPr marL="0" indent="0">
              <a:buNone/>
              <a:defRPr sz="1867" b="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Insert Position</a:t>
            </a:r>
          </a:p>
        </p:txBody>
      </p:sp>
      <p:sp>
        <p:nvSpPr>
          <p:cNvPr id="16" name="Text Placeholder 13"/>
          <p:cNvSpPr>
            <a:spLocks noGrp="1"/>
          </p:cNvSpPr>
          <p:nvPr>
            <p:ph type="body" sz="quarter" idx="16" hasCustomPrompt="1"/>
          </p:nvPr>
        </p:nvSpPr>
        <p:spPr>
          <a:xfrm>
            <a:off x="7717537" y="2514600"/>
            <a:ext cx="4059937" cy="2235200"/>
          </a:xfrm>
          <a:prstGeom prst="rect">
            <a:avLst/>
          </a:prstGeom>
        </p:spPr>
        <p:txBody>
          <a:bodyPr>
            <a:noAutofit/>
          </a:bodyPr>
          <a:lstStyle>
            <a:lvl1pPr marL="0" indent="0">
              <a:buNone/>
              <a:defRPr sz="1867" b="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Insert Description</a:t>
            </a:r>
          </a:p>
        </p:txBody>
      </p:sp>
      <p:sp>
        <p:nvSpPr>
          <p:cNvPr id="17" name="Slide Number Placeholder 5"/>
          <p:cNvSpPr>
            <a:spLocks noGrp="1"/>
          </p:cNvSpPr>
          <p:nvPr>
            <p:ph type="sldNum" sz="quarter" idx="12"/>
          </p:nvPr>
        </p:nvSpPr>
        <p:spPr>
          <a:xfrm>
            <a:off x="11176000" y="6518275"/>
            <a:ext cx="914400" cy="339725"/>
          </a:xfrm>
          <a:prstGeom prst="rect">
            <a:avLst/>
          </a:prstGeom>
        </p:spPr>
        <p:txBody>
          <a:bodyPr/>
          <a:lstStyle>
            <a:lvl1pPr algn="r">
              <a:defRPr sz="1467">
                <a:solidFill>
                  <a:schemeClr val="bg1"/>
                </a:solidFill>
              </a:defRPr>
            </a:lvl1pPr>
          </a:lstStyle>
          <a:p>
            <a:fld id="{97CF7042-B465-4730-800E-86D0EFD08949}" type="slidenum">
              <a:rPr lang="en-US" smtClean="0"/>
              <a:pPr/>
              <a:t>‹#›</a:t>
            </a:fld>
            <a:endParaRPr lang="en-US" dirty="0"/>
          </a:p>
        </p:txBody>
      </p:sp>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
        <p:nvSpPr>
          <p:cNvPr id="21" name="Rectangle 20"/>
          <p:cNvSpPr/>
          <p:nvPr userDrawn="1"/>
        </p:nvSpPr>
        <p:spPr>
          <a:xfrm>
            <a:off x="3454400" y="2413000"/>
            <a:ext cx="8737600" cy="25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Rectangle 21"/>
          <p:cNvSpPr/>
          <p:nvPr userDrawn="1"/>
        </p:nvSpPr>
        <p:spPr>
          <a:xfrm>
            <a:off x="3393441" y="2413000"/>
            <a:ext cx="60959" cy="25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876269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eam Slide Green wav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72202"/>
            <a:ext cx="12192000" cy="711199"/>
          </a:xfrm>
          <a:prstGeom prst="rect">
            <a:avLst/>
          </a:prstGeom>
        </p:spPr>
      </p:pic>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72202"/>
            <a:ext cx="12192000" cy="711199"/>
          </a:xfrm>
          <a:prstGeom prst="rect">
            <a:avLst/>
          </a:prstGeom>
        </p:spPr>
      </p:pic>
      <p:sp>
        <p:nvSpPr>
          <p:cNvPr id="2" name="Title 1"/>
          <p:cNvSpPr>
            <a:spLocks noGrp="1"/>
          </p:cNvSpPr>
          <p:nvPr>
            <p:ph type="title"/>
          </p:nvPr>
        </p:nvSpPr>
        <p:spPr>
          <a:xfrm>
            <a:off x="406400" y="177800"/>
            <a:ext cx="10160000" cy="609600"/>
          </a:xfrm>
          <a:prstGeom prst="rect">
            <a:avLst/>
          </a:prstGeom>
        </p:spPr>
        <p:txBody>
          <a:bodyPr>
            <a:normAutofit/>
          </a:bodyPr>
          <a:lstStyle>
            <a:lvl1pPr algn="l">
              <a:defRPr sz="3333">
                <a:solidFill>
                  <a:schemeClr val="tx1"/>
                </a:solidFill>
              </a:defRPr>
            </a:lvl1pPr>
          </a:lstStyle>
          <a:p>
            <a:r>
              <a:rPr lang="en-US"/>
              <a:t>Click to edit Master title style</a:t>
            </a:r>
            <a:endParaRPr lang="en-US" dirty="0"/>
          </a:p>
        </p:txBody>
      </p:sp>
      <p:sp>
        <p:nvSpPr>
          <p:cNvPr id="5" name="Footer Placeholder 4"/>
          <p:cNvSpPr>
            <a:spLocks noGrp="1"/>
          </p:cNvSpPr>
          <p:nvPr>
            <p:ph type="ftr" sz="quarter" idx="11"/>
          </p:nvPr>
        </p:nvSpPr>
        <p:spPr>
          <a:xfrm>
            <a:off x="609600" y="6477000"/>
            <a:ext cx="3860800" cy="365125"/>
          </a:xfrm>
          <a:prstGeom prst="rect">
            <a:avLst/>
          </a:prstGeom>
        </p:spPr>
        <p:txBody>
          <a:bodyPr/>
          <a:lstStyle>
            <a:lvl1pPr algn="l">
              <a:defRPr sz="1600" b="0">
                <a:solidFill>
                  <a:schemeClr val="bg1"/>
                </a:solidFill>
              </a:defRPr>
            </a:lvl1pPr>
          </a:lstStyle>
          <a:p>
            <a:r>
              <a:rPr lang="en-US"/>
              <a:t>www.tu.org</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
        <p:nvSpPr>
          <p:cNvPr id="4" name="Rectangle 3"/>
          <p:cNvSpPr/>
          <p:nvPr/>
        </p:nvSpPr>
        <p:spPr>
          <a:xfrm>
            <a:off x="3454400" y="2413000"/>
            <a:ext cx="8737600" cy="25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p:cNvSpPr/>
          <p:nvPr/>
        </p:nvSpPr>
        <p:spPr>
          <a:xfrm>
            <a:off x="3393441" y="2413000"/>
            <a:ext cx="60959" cy="25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Picture Placeholder 11"/>
          <p:cNvSpPr>
            <a:spLocks noGrp="1" noChangeAspect="1"/>
          </p:cNvSpPr>
          <p:nvPr>
            <p:ph type="pic" sz="quarter" idx="13"/>
          </p:nvPr>
        </p:nvSpPr>
        <p:spPr>
          <a:xfrm>
            <a:off x="508001" y="2413000"/>
            <a:ext cx="2885017" cy="2540000"/>
          </a:xfrm>
          <a:prstGeom prst="rect">
            <a:avLst/>
          </a:prstGeom>
        </p:spPr>
        <p:txBody>
          <a:bodyPr>
            <a:normAutofit/>
          </a:bodyPr>
          <a:lstStyle>
            <a:lvl1pPr marL="0" indent="0">
              <a:buNone/>
              <a:defRPr sz="1867" baseline="0"/>
            </a:lvl1pPr>
          </a:lstStyle>
          <a:p>
            <a:r>
              <a:rPr lang="en-US"/>
              <a:t>Click icon to add picture</a:t>
            </a:r>
            <a:endParaRPr lang="en-US" dirty="0"/>
          </a:p>
        </p:txBody>
      </p:sp>
      <p:sp>
        <p:nvSpPr>
          <p:cNvPr id="14" name="Text Placeholder 13"/>
          <p:cNvSpPr>
            <a:spLocks noGrp="1"/>
          </p:cNvSpPr>
          <p:nvPr>
            <p:ph type="body" sz="quarter" idx="14" hasCustomPrompt="1"/>
          </p:nvPr>
        </p:nvSpPr>
        <p:spPr>
          <a:xfrm>
            <a:off x="3657600" y="2514600"/>
            <a:ext cx="3556000" cy="406400"/>
          </a:xfrm>
          <a:prstGeom prst="rect">
            <a:avLst/>
          </a:prstGeom>
        </p:spPr>
        <p:txBody>
          <a:bodyPr>
            <a:noAutofit/>
          </a:bodyPr>
          <a:lstStyle>
            <a:lvl1pPr marL="0" indent="0">
              <a:buNone/>
              <a:defRPr sz="1867" b="1">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Insert Name</a:t>
            </a:r>
          </a:p>
        </p:txBody>
      </p:sp>
      <p:sp>
        <p:nvSpPr>
          <p:cNvPr id="15" name="Text Placeholder 13"/>
          <p:cNvSpPr>
            <a:spLocks noGrp="1"/>
          </p:cNvSpPr>
          <p:nvPr>
            <p:ph type="body" sz="quarter" idx="15" hasCustomPrompt="1"/>
          </p:nvPr>
        </p:nvSpPr>
        <p:spPr>
          <a:xfrm>
            <a:off x="3657600" y="3022600"/>
            <a:ext cx="3556000" cy="1727200"/>
          </a:xfrm>
          <a:prstGeom prst="rect">
            <a:avLst/>
          </a:prstGeom>
        </p:spPr>
        <p:txBody>
          <a:bodyPr>
            <a:noAutofit/>
          </a:bodyPr>
          <a:lstStyle>
            <a:lvl1pPr marL="0" indent="0">
              <a:buNone/>
              <a:defRPr sz="1867" b="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Insert Position</a:t>
            </a:r>
          </a:p>
        </p:txBody>
      </p:sp>
      <p:sp>
        <p:nvSpPr>
          <p:cNvPr id="16" name="Text Placeholder 13"/>
          <p:cNvSpPr>
            <a:spLocks noGrp="1"/>
          </p:cNvSpPr>
          <p:nvPr>
            <p:ph type="body" sz="quarter" idx="16" hasCustomPrompt="1"/>
          </p:nvPr>
        </p:nvSpPr>
        <p:spPr>
          <a:xfrm>
            <a:off x="7717537" y="2514600"/>
            <a:ext cx="4059937" cy="2235200"/>
          </a:xfrm>
          <a:prstGeom prst="rect">
            <a:avLst/>
          </a:prstGeom>
        </p:spPr>
        <p:txBody>
          <a:bodyPr>
            <a:noAutofit/>
          </a:bodyPr>
          <a:lstStyle>
            <a:lvl1pPr marL="0" indent="0">
              <a:buNone/>
              <a:defRPr sz="1867" b="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Insert Description</a:t>
            </a:r>
          </a:p>
        </p:txBody>
      </p:sp>
      <p:sp>
        <p:nvSpPr>
          <p:cNvPr id="17" name="Slide Number Placeholder 5"/>
          <p:cNvSpPr>
            <a:spLocks noGrp="1"/>
          </p:cNvSpPr>
          <p:nvPr>
            <p:ph type="sldNum" sz="quarter" idx="12"/>
          </p:nvPr>
        </p:nvSpPr>
        <p:spPr>
          <a:xfrm>
            <a:off x="11176000" y="6518275"/>
            <a:ext cx="914400" cy="339725"/>
          </a:xfrm>
          <a:prstGeom prst="rect">
            <a:avLst/>
          </a:prstGeom>
        </p:spPr>
        <p:txBody>
          <a:bodyPr/>
          <a:lstStyle>
            <a:lvl1pPr algn="r">
              <a:defRPr sz="1467">
                <a:solidFill>
                  <a:schemeClr val="bg1"/>
                </a:solidFill>
              </a:defRPr>
            </a:lvl1pPr>
          </a:lstStyle>
          <a:p>
            <a:fld id="{97CF7042-B465-4730-800E-86D0EFD08949}" type="slidenum">
              <a:rPr lang="en-US" smtClean="0"/>
              <a:pPr/>
              <a:t>‹#›</a:t>
            </a:fld>
            <a:endParaRPr lang="en-US" dirty="0"/>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
        <p:nvSpPr>
          <p:cNvPr id="21" name="Rectangle 20"/>
          <p:cNvSpPr/>
          <p:nvPr userDrawn="1"/>
        </p:nvSpPr>
        <p:spPr>
          <a:xfrm>
            <a:off x="3454400" y="2413000"/>
            <a:ext cx="8737600" cy="25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Rectangle 21"/>
          <p:cNvSpPr/>
          <p:nvPr userDrawn="1"/>
        </p:nvSpPr>
        <p:spPr>
          <a:xfrm>
            <a:off x="3393441" y="2413000"/>
            <a:ext cx="60959" cy="25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7260240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ext Slide Blue wave">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82792"/>
            <a:ext cx="12192000" cy="800608"/>
          </a:xfrm>
          <a:prstGeom prst="rect">
            <a:avLst/>
          </a:prstGeom>
        </p:spPr>
      </p:pic>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82792"/>
            <a:ext cx="12192000" cy="800608"/>
          </a:xfrm>
          <a:prstGeom prst="rect">
            <a:avLst/>
          </a:prstGeom>
        </p:spPr>
      </p:pic>
      <p:pic>
        <p:nvPicPr>
          <p:cNvPr id="3" name="Picture 2" descr="short_wave_powerpoint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73801"/>
            <a:ext cx="12192000" cy="579511"/>
          </a:xfrm>
          <a:prstGeom prst="rect">
            <a:avLst/>
          </a:prstGeom>
        </p:spPr>
      </p:pic>
      <p:sp>
        <p:nvSpPr>
          <p:cNvPr id="2" name="Title 1"/>
          <p:cNvSpPr>
            <a:spLocks noGrp="1"/>
          </p:cNvSpPr>
          <p:nvPr>
            <p:ph type="title"/>
          </p:nvPr>
        </p:nvSpPr>
        <p:spPr>
          <a:xfrm>
            <a:off x="406400" y="177800"/>
            <a:ext cx="10160000" cy="609600"/>
          </a:xfrm>
          <a:prstGeom prst="rect">
            <a:avLst/>
          </a:prstGeom>
        </p:spPr>
        <p:txBody>
          <a:bodyPr>
            <a:normAutofit/>
          </a:bodyPr>
          <a:lstStyle>
            <a:lvl1pPr algn="l">
              <a:defRPr sz="3333">
                <a:solidFill>
                  <a:schemeClr val="tx1"/>
                </a:solidFill>
              </a:defRPr>
            </a:lvl1pPr>
          </a:lstStyle>
          <a:p>
            <a:r>
              <a:rPr lang="en-US"/>
              <a:t>Click to edit Master title style</a:t>
            </a:r>
            <a:endParaRPr lang="en-US" dirty="0"/>
          </a:p>
        </p:txBody>
      </p:sp>
      <p:sp>
        <p:nvSpPr>
          <p:cNvPr id="5" name="Footer Placeholder 4"/>
          <p:cNvSpPr>
            <a:spLocks noGrp="1"/>
          </p:cNvSpPr>
          <p:nvPr>
            <p:ph type="ftr" sz="quarter" idx="11"/>
          </p:nvPr>
        </p:nvSpPr>
        <p:spPr>
          <a:xfrm>
            <a:off x="609600" y="6477000"/>
            <a:ext cx="3860800" cy="365125"/>
          </a:xfrm>
          <a:prstGeom prst="rect">
            <a:avLst/>
          </a:prstGeom>
        </p:spPr>
        <p:txBody>
          <a:bodyPr/>
          <a:lstStyle>
            <a:lvl1pPr algn="l">
              <a:defRPr sz="1600" b="0">
                <a:solidFill>
                  <a:schemeClr val="bg1"/>
                </a:solidFill>
              </a:defRPr>
            </a:lvl1pPr>
          </a:lstStyle>
          <a:p>
            <a:r>
              <a:rPr lang="en-US"/>
              <a:t>www.tu.org</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
        <p:nvSpPr>
          <p:cNvPr id="11" name="Text Placeholder 10"/>
          <p:cNvSpPr>
            <a:spLocks noGrp="1"/>
          </p:cNvSpPr>
          <p:nvPr>
            <p:ph type="body" sz="quarter" idx="13"/>
          </p:nvPr>
        </p:nvSpPr>
        <p:spPr>
          <a:xfrm>
            <a:off x="363717" y="1295400"/>
            <a:ext cx="11413417" cy="4673600"/>
          </a:xfrm>
          <a:prstGeom prst="rect">
            <a:avLst/>
          </a:prstGeom>
        </p:spPr>
        <p:txBody>
          <a:bodyPr>
            <a:normAutofit/>
          </a:bodyPr>
          <a:lstStyle>
            <a:lvl1pPr marL="0" indent="0">
              <a:buNone/>
              <a:defRPr sz="2400">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p:txBody>
      </p:sp>
      <p:sp>
        <p:nvSpPr>
          <p:cNvPr id="10" name="Slide Number Placeholder 5"/>
          <p:cNvSpPr>
            <a:spLocks noGrp="1"/>
          </p:cNvSpPr>
          <p:nvPr>
            <p:ph type="sldNum" sz="quarter" idx="12"/>
          </p:nvPr>
        </p:nvSpPr>
        <p:spPr>
          <a:xfrm>
            <a:off x="11176000" y="6518275"/>
            <a:ext cx="914400" cy="339725"/>
          </a:xfrm>
          <a:prstGeom prst="rect">
            <a:avLst/>
          </a:prstGeom>
        </p:spPr>
        <p:txBody>
          <a:bodyPr/>
          <a:lstStyle>
            <a:lvl1pPr algn="r">
              <a:defRPr sz="1467">
                <a:solidFill>
                  <a:schemeClr val="bg1"/>
                </a:solidFill>
              </a:defRPr>
            </a:lvl1pPr>
          </a:lstStyle>
          <a:p>
            <a:fld id="{97CF7042-B465-4730-800E-86D0EFD08949}" type="slidenum">
              <a:rPr lang="en-US" smtClean="0"/>
              <a:pPr/>
              <a:t>‹#›</a:t>
            </a:fld>
            <a:endParaRPr lang="en-US" dirty="0"/>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Tree>
    <p:extLst>
      <p:ext uri="{BB962C8B-B14F-4D97-AF65-F5344CB8AC3E}">
        <p14:creationId xmlns:p14="http://schemas.microsoft.com/office/powerpoint/2010/main" val="2136273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ext Slide Green wav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72202"/>
            <a:ext cx="12192000" cy="711199"/>
          </a:xfrm>
          <a:prstGeom prst="rect">
            <a:avLst/>
          </a:prstGeom>
        </p:spPr>
      </p:pic>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72202"/>
            <a:ext cx="12192000" cy="711199"/>
          </a:xfrm>
          <a:prstGeom prst="rect">
            <a:avLst/>
          </a:prstGeom>
        </p:spPr>
      </p:pic>
      <p:sp>
        <p:nvSpPr>
          <p:cNvPr id="2" name="Title 1"/>
          <p:cNvSpPr>
            <a:spLocks noGrp="1"/>
          </p:cNvSpPr>
          <p:nvPr>
            <p:ph type="title"/>
          </p:nvPr>
        </p:nvSpPr>
        <p:spPr>
          <a:xfrm>
            <a:off x="406400" y="177800"/>
            <a:ext cx="10160000" cy="609600"/>
          </a:xfrm>
          <a:prstGeom prst="rect">
            <a:avLst/>
          </a:prstGeom>
        </p:spPr>
        <p:txBody>
          <a:bodyPr>
            <a:normAutofit/>
          </a:bodyPr>
          <a:lstStyle>
            <a:lvl1pPr algn="l">
              <a:defRPr sz="3333">
                <a:solidFill>
                  <a:schemeClr val="tx1"/>
                </a:solidFill>
              </a:defRPr>
            </a:lvl1pPr>
          </a:lstStyle>
          <a:p>
            <a:r>
              <a:rPr lang="en-US"/>
              <a:t>Click to edit Master title style</a:t>
            </a:r>
            <a:endParaRPr lang="en-US" dirty="0"/>
          </a:p>
        </p:txBody>
      </p:sp>
      <p:sp>
        <p:nvSpPr>
          <p:cNvPr id="5" name="Footer Placeholder 4"/>
          <p:cNvSpPr>
            <a:spLocks noGrp="1"/>
          </p:cNvSpPr>
          <p:nvPr>
            <p:ph type="ftr" sz="quarter" idx="11"/>
          </p:nvPr>
        </p:nvSpPr>
        <p:spPr>
          <a:xfrm>
            <a:off x="609600" y="6477000"/>
            <a:ext cx="3860800" cy="365125"/>
          </a:xfrm>
          <a:prstGeom prst="rect">
            <a:avLst/>
          </a:prstGeom>
        </p:spPr>
        <p:txBody>
          <a:bodyPr/>
          <a:lstStyle>
            <a:lvl1pPr algn="l">
              <a:defRPr sz="1600" b="0">
                <a:solidFill>
                  <a:schemeClr val="bg1"/>
                </a:solidFill>
              </a:defRPr>
            </a:lvl1pPr>
          </a:lstStyle>
          <a:p>
            <a:r>
              <a:rPr lang="en-US"/>
              <a:t>www.tu.org</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
        <p:nvSpPr>
          <p:cNvPr id="11" name="Text Placeholder 10"/>
          <p:cNvSpPr>
            <a:spLocks noGrp="1"/>
          </p:cNvSpPr>
          <p:nvPr>
            <p:ph type="body" sz="quarter" idx="13"/>
          </p:nvPr>
        </p:nvSpPr>
        <p:spPr>
          <a:xfrm>
            <a:off x="363717" y="1295400"/>
            <a:ext cx="11413417" cy="4673600"/>
          </a:xfrm>
          <a:prstGeom prst="rect">
            <a:avLst/>
          </a:prstGeom>
        </p:spPr>
        <p:txBody>
          <a:bodyPr>
            <a:normAutofit/>
          </a:bodyPr>
          <a:lstStyle>
            <a:lvl1pPr marL="0" indent="0">
              <a:buNone/>
              <a:defRPr sz="2400">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p:txBody>
      </p:sp>
      <p:sp>
        <p:nvSpPr>
          <p:cNvPr id="10" name="Slide Number Placeholder 5"/>
          <p:cNvSpPr>
            <a:spLocks noGrp="1"/>
          </p:cNvSpPr>
          <p:nvPr>
            <p:ph type="sldNum" sz="quarter" idx="12"/>
          </p:nvPr>
        </p:nvSpPr>
        <p:spPr>
          <a:xfrm>
            <a:off x="11176000" y="6518275"/>
            <a:ext cx="914400" cy="339725"/>
          </a:xfrm>
          <a:prstGeom prst="rect">
            <a:avLst/>
          </a:prstGeom>
        </p:spPr>
        <p:txBody>
          <a:bodyPr/>
          <a:lstStyle>
            <a:lvl1pPr algn="r">
              <a:defRPr sz="1467">
                <a:solidFill>
                  <a:schemeClr val="bg1"/>
                </a:solidFill>
              </a:defRPr>
            </a:lvl1pPr>
          </a:lstStyle>
          <a:p>
            <a:fld id="{97CF7042-B465-4730-800E-86D0EFD08949}" type="slidenum">
              <a:rPr lang="en-US" smtClean="0"/>
              <a:pPr/>
              <a:t>‹#›</a:t>
            </a:fld>
            <a:endParaRPr lang="en-US" dirty="0"/>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Tree>
    <p:extLst>
      <p:ext uri="{BB962C8B-B14F-4D97-AF65-F5344CB8AC3E}">
        <p14:creationId xmlns:p14="http://schemas.microsoft.com/office/powerpoint/2010/main" val="401719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Image Slide Blue wave">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82792"/>
            <a:ext cx="12192000" cy="800608"/>
          </a:xfrm>
          <a:prstGeom prst="rect">
            <a:avLst/>
          </a:prstGeom>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82792"/>
            <a:ext cx="12192000" cy="800608"/>
          </a:xfrm>
          <a:prstGeom prst="rect">
            <a:avLst/>
          </a:prstGeom>
        </p:spPr>
      </p:pic>
      <p:pic>
        <p:nvPicPr>
          <p:cNvPr id="3" name="Picture 2" descr="short_wave_powerpoint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73801"/>
            <a:ext cx="12192000" cy="579511"/>
          </a:xfrm>
          <a:prstGeom prst="rect">
            <a:avLst/>
          </a:prstGeom>
        </p:spPr>
      </p:pic>
      <p:sp>
        <p:nvSpPr>
          <p:cNvPr id="2" name="Title 1"/>
          <p:cNvSpPr>
            <a:spLocks noGrp="1"/>
          </p:cNvSpPr>
          <p:nvPr>
            <p:ph type="title"/>
          </p:nvPr>
        </p:nvSpPr>
        <p:spPr>
          <a:xfrm>
            <a:off x="406400" y="177800"/>
            <a:ext cx="10160000" cy="609600"/>
          </a:xfrm>
          <a:prstGeom prst="rect">
            <a:avLst/>
          </a:prstGeom>
        </p:spPr>
        <p:txBody>
          <a:bodyPr>
            <a:normAutofit/>
          </a:bodyPr>
          <a:lstStyle>
            <a:lvl1pPr algn="l">
              <a:defRPr sz="3333">
                <a:solidFill>
                  <a:schemeClr val="tx1"/>
                </a:solidFill>
              </a:defRPr>
            </a:lvl1pPr>
          </a:lstStyle>
          <a:p>
            <a:r>
              <a:rPr lang="en-US"/>
              <a:t>Click to edit Master title style</a:t>
            </a:r>
            <a:endParaRPr lang="en-US" dirty="0"/>
          </a:p>
        </p:txBody>
      </p:sp>
      <p:sp>
        <p:nvSpPr>
          <p:cNvPr id="5" name="Footer Placeholder 4"/>
          <p:cNvSpPr>
            <a:spLocks noGrp="1"/>
          </p:cNvSpPr>
          <p:nvPr>
            <p:ph type="ftr" sz="quarter" idx="11"/>
          </p:nvPr>
        </p:nvSpPr>
        <p:spPr>
          <a:xfrm>
            <a:off x="609600" y="6477000"/>
            <a:ext cx="3860800" cy="365125"/>
          </a:xfrm>
          <a:prstGeom prst="rect">
            <a:avLst/>
          </a:prstGeom>
        </p:spPr>
        <p:txBody>
          <a:bodyPr/>
          <a:lstStyle>
            <a:lvl1pPr algn="l">
              <a:defRPr sz="1600" b="0">
                <a:solidFill>
                  <a:schemeClr val="bg1"/>
                </a:solidFill>
              </a:defRPr>
            </a:lvl1pPr>
          </a:lstStyle>
          <a:p>
            <a:r>
              <a:rPr lang="en-US"/>
              <a:t>www.tu.org</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
        <p:nvSpPr>
          <p:cNvPr id="18" name="Text Placeholder 10"/>
          <p:cNvSpPr>
            <a:spLocks noGrp="1"/>
          </p:cNvSpPr>
          <p:nvPr>
            <p:ph type="body" sz="quarter" idx="13"/>
          </p:nvPr>
        </p:nvSpPr>
        <p:spPr>
          <a:xfrm>
            <a:off x="363717" y="4953000"/>
            <a:ext cx="11413417" cy="1016000"/>
          </a:xfrm>
          <a:prstGeom prst="rect">
            <a:avLst/>
          </a:prstGeom>
        </p:spPr>
        <p:txBody>
          <a:bodyPr>
            <a:normAutofit/>
          </a:bodyPr>
          <a:lstStyle>
            <a:lvl1pPr marL="0" indent="0">
              <a:buNone/>
              <a:defRPr sz="2133">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p:txBody>
      </p:sp>
      <p:sp>
        <p:nvSpPr>
          <p:cNvPr id="19" name="Picture Placeholder 3"/>
          <p:cNvSpPr>
            <a:spLocks noGrp="1" noChangeAspect="1"/>
          </p:cNvSpPr>
          <p:nvPr>
            <p:ph type="pic" sz="quarter" idx="14" hasCustomPrompt="1"/>
          </p:nvPr>
        </p:nvSpPr>
        <p:spPr>
          <a:xfrm>
            <a:off x="0" y="1498600"/>
            <a:ext cx="12192000" cy="3251200"/>
          </a:xfrm>
          <a:prstGeom prst="rect">
            <a:avLst/>
          </a:prstGeom>
        </p:spPr>
        <p:txBody>
          <a:bodyPr anchor="ctr">
            <a:normAutofit/>
          </a:bodyPr>
          <a:lstStyle>
            <a:lvl1pPr marL="0" indent="0" algn="ctr">
              <a:buNone/>
              <a:defRPr sz="2133" baseline="0"/>
            </a:lvl1pPr>
          </a:lstStyle>
          <a:p>
            <a:r>
              <a:rPr lang="en-US" dirty="0"/>
              <a:t>Click to Insert Image</a:t>
            </a:r>
          </a:p>
        </p:txBody>
      </p:sp>
      <p:sp>
        <p:nvSpPr>
          <p:cNvPr id="20" name="Slide Number Placeholder 5"/>
          <p:cNvSpPr>
            <a:spLocks noGrp="1"/>
          </p:cNvSpPr>
          <p:nvPr>
            <p:ph type="sldNum" sz="quarter" idx="12"/>
          </p:nvPr>
        </p:nvSpPr>
        <p:spPr>
          <a:xfrm>
            <a:off x="11176000" y="6518275"/>
            <a:ext cx="914400" cy="339725"/>
          </a:xfrm>
          <a:prstGeom prst="rect">
            <a:avLst/>
          </a:prstGeom>
        </p:spPr>
        <p:txBody>
          <a:bodyPr/>
          <a:lstStyle>
            <a:lvl1pPr algn="r">
              <a:defRPr sz="1467">
                <a:solidFill>
                  <a:schemeClr val="bg1"/>
                </a:solidFill>
              </a:defRPr>
            </a:lvl1pPr>
          </a:lstStyle>
          <a:p>
            <a:fld id="{97CF7042-B465-4730-800E-86D0EFD08949}" type="slidenum">
              <a:rPr lang="en-US" smtClean="0"/>
              <a:pPr/>
              <a:t>‹#›</a:t>
            </a:fld>
            <a:endParaRPr lang="en-US" dirty="0"/>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Tree>
    <p:extLst>
      <p:ext uri="{BB962C8B-B14F-4D97-AF65-F5344CB8AC3E}">
        <p14:creationId xmlns:p14="http://schemas.microsoft.com/office/powerpoint/2010/main" val="2086072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7700F-4EC9-E46F-B740-B9C416A3ED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4FFF77-B751-6667-79FC-0B3845E103F4}"/>
              </a:ext>
            </a:extLst>
          </p:cNvPr>
          <p:cNvSpPr>
            <a:spLocks noGrp="1"/>
          </p:cNvSpPr>
          <p:nvPr>
            <p:ph type="dt" sz="half" idx="10"/>
          </p:nvPr>
        </p:nvSpPr>
        <p:spPr/>
        <p:txBody>
          <a:bodyPr/>
          <a:lstStyle/>
          <a:p>
            <a:fld id="{1F1B9490-ACAD-40E4-8238-DD2F59D32368}" type="datetimeFigureOut">
              <a:rPr lang="en-US" smtClean="0"/>
              <a:t>1/24/2025</a:t>
            </a:fld>
            <a:endParaRPr lang="en-US"/>
          </a:p>
        </p:txBody>
      </p:sp>
      <p:sp>
        <p:nvSpPr>
          <p:cNvPr id="4" name="Footer Placeholder 3">
            <a:extLst>
              <a:ext uri="{FF2B5EF4-FFF2-40B4-BE49-F238E27FC236}">
                <a16:creationId xmlns:a16="http://schemas.microsoft.com/office/drawing/2014/main" id="{A23A499F-092B-7A54-0B92-423C81DE08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B11129-F377-7758-A07F-5B727F5926C4}"/>
              </a:ext>
            </a:extLst>
          </p:cNvPr>
          <p:cNvSpPr>
            <a:spLocks noGrp="1"/>
          </p:cNvSpPr>
          <p:nvPr>
            <p:ph type="sldNum" sz="quarter" idx="12"/>
          </p:nvPr>
        </p:nvSpPr>
        <p:spPr/>
        <p:txBody>
          <a:bodyPr/>
          <a:lstStyle/>
          <a:p>
            <a:fld id="{33FF5B82-821D-4C31-86B5-F98F9A443539}" type="slidenum">
              <a:rPr lang="en-US" smtClean="0"/>
              <a:t>‹#›</a:t>
            </a:fld>
            <a:endParaRPr lang="en-US"/>
          </a:p>
        </p:txBody>
      </p:sp>
    </p:spTree>
    <p:extLst>
      <p:ext uri="{BB962C8B-B14F-4D97-AF65-F5344CB8AC3E}">
        <p14:creationId xmlns:p14="http://schemas.microsoft.com/office/powerpoint/2010/main" val="34515825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Image Slide Green wav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72202"/>
            <a:ext cx="12192000" cy="711199"/>
          </a:xfrm>
          <a:prstGeom prst="rect">
            <a:avLst/>
          </a:prstGeom>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72202"/>
            <a:ext cx="12192000" cy="711199"/>
          </a:xfrm>
          <a:prstGeom prst="rect">
            <a:avLst/>
          </a:prstGeom>
        </p:spPr>
      </p:pic>
      <p:sp>
        <p:nvSpPr>
          <p:cNvPr id="2" name="Title 1"/>
          <p:cNvSpPr>
            <a:spLocks noGrp="1"/>
          </p:cNvSpPr>
          <p:nvPr>
            <p:ph type="title"/>
          </p:nvPr>
        </p:nvSpPr>
        <p:spPr>
          <a:xfrm>
            <a:off x="406400" y="177800"/>
            <a:ext cx="10160000" cy="609600"/>
          </a:xfrm>
          <a:prstGeom prst="rect">
            <a:avLst/>
          </a:prstGeom>
        </p:spPr>
        <p:txBody>
          <a:bodyPr>
            <a:normAutofit/>
          </a:bodyPr>
          <a:lstStyle>
            <a:lvl1pPr algn="l">
              <a:defRPr sz="3333">
                <a:solidFill>
                  <a:schemeClr val="tx1"/>
                </a:solidFill>
              </a:defRPr>
            </a:lvl1pPr>
          </a:lstStyle>
          <a:p>
            <a:r>
              <a:rPr lang="en-US"/>
              <a:t>Click to edit Master title style</a:t>
            </a:r>
            <a:endParaRPr lang="en-US" dirty="0"/>
          </a:p>
        </p:txBody>
      </p:sp>
      <p:sp>
        <p:nvSpPr>
          <p:cNvPr id="5" name="Footer Placeholder 4"/>
          <p:cNvSpPr>
            <a:spLocks noGrp="1"/>
          </p:cNvSpPr>
          <p:nvPr>
            <p:ph type="ftr" sz="quarter" idx="11"/>
          </p:nvPr>
        </p:nvSpPr>
        <p:spPr>
          <a:xfrm>
            <a:off x="609600" y="6477000"/>
            <a:ext cx="3860800" cy="365125"/>
          </a:xfrm>
          <a:prstGeom prst="rect">
            <a:avLst/>
          </a:prstGeom>
        </p:spPr>
        <p:txBody>
          <a:bodyPr/>
          <a:lstStyle>
            <a:lvl1pPr algn="l">
              <a:defRPr sz="1600" b="0">
                <a:solidFill>
                  <a:schemeClr val="bg1"/>
                </a:solidFill>
              </a:defRPr>
            </a:lvl1pPr>
          </a:lstStyle>
          <a:p>
            <a:r>
              <a:rPr lang="en-US"/>
              <a:t>www.tu.org</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
        <p:nvSpPr>
          <p:cNvPr id="11" name="Text Placeholder 10"/>
          <p:cNvSpPr>
            <a:spLocks noGrp="1"/>
          </p:cNvSpPr>
          <p:nvPr>
            <p:ph type="body" sz="quarter" idx="13"/>
          </p:nvPr>
        </p:nvSpPr>
        <p:spPr>
          <a:xfrm>
            <a:off x="363717" y="4953000"/>
            <a:ext cx="11413417" cy="1016000"/>
          </a:xfrm>
          <a:prstGeom prst="rect">
            <a:avLst/>
          </a:prstGeom>
        </p:spPr>
        <p:txBody>
          <a:bodyPr>
            <a:normAutofit/>
          </a:bodyPr>
          <a:lstStyle>
            <a:lvl1pPr marL="0" indent="0">
              <a:buNone/>
              <a:defRPr sz="2133">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p:txBody>
      </p:sp>
      <p:sp>
        <p:nvSpPr>
          <p:cNvPr id="4" name="Picture Placeholder 3"/>
          <p:cNvSpPr>
            <a:spLocks noGrp="1" noChangeAspect="1"/>
          </p:cNvSpPr>
          <p:nvPr>
            <p:ph type="pic" sz="quarter" idx="14" hasCustomPrompt="1"/>
          </p:nvPr>
        </p:nvSpPr>
        <p:spPr>
          <a:xfrm>
            <a:off x="0" y="1498600"/>
            <a:ext cx="12192000" cy="3251200"/>
          </a:xfrm>
          <a:prstGeom prst="rect">
            <a:avLst/>
          </a:prstGeom>
        </p:spPr>
        <p:txBody>
          <a:bodyPr anchor="ctr">
            <a:normAutofit/>
          </a:bodyPr>
          <a:lstStyle>
            <a:lvl1pPr marL="0" indent="0" algn="ctr">
              <a:buNone/>
              <a:defRPr sz="2133" baseline="0"/>
            </a:lvl1pPr>
          </a:lstStyle>
          <a:p>
            <a:r>
              <a:rPr lang="en-US" dirty="0"/>
              <a:t>Click to Insert Image</a:t>
            </a:r>
          </a:p>
        </p:txBody>
      </p:sp>
      <p:sp>
        <p:nvSpPr>
          <p:cNvPr id="12" name="Slide Number Placeholder 5"/>
          <p:cNvSpPr>
            <a:spLocks noGrp="1"/>
          </p:cNvSpPr>
          <p:nvPr>
            <p:ph type="sldNum" sz="quarter" idx="12"/>
          </p:nvPr>
        </p:nvSpPr>
        <p:spPr>
          <a:xfrm>
            <a:off x="11176000" y="6518275"/>
            <a:ext cx="914400" cy="339725"/>
          </a:xfrm>
          <a:prstGeom prst="rect">
            <a:avLst/>
          </a:prstGeom>
        </p:spPr>
        <p:txBody>
          <a:bodyPr/>
          <a:lstStyle>
            <a:lvl1pPr algn="r">
              <a:defRPr sz="1467">
                <a:solidFill>
                  <a:schemeClr val="bg1"/>
                </a:solidFill>
              </a:defRPr>
            </a:lvl1pPr>
          </a:lstStyle>
          <a:p>
            <a:fld id="{97CF7042-B465-4730-800E-86D0EFD08949}" type="slidenum">
              <a:rPr lang="en-US" smtClean="0"/>
              <a:pPr/>
              <a:t>‹#›</a:t>
            </a:fld>
            <a:endParaRPr lang="en-US" dirty="0"/>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Tree>
    <p:extLst>
      <p:ext uri="{BB962C8B-B14F-4D97-AF65-F5344CB8AC3E}">
        <p14:creationId xmlns:p14="http://schemas.microsoft.com/office/powerpoint/2010/main" val="24626476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1" y="0"/>
            <a:ext cx="4040089" cy="68580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8877" y="470403"/>
            <a:ext cx="2153924" cy="2552197"/>
          </a:xfrm>
          <a:prstGeom prst="rect">
            <a:avLst/>
          </a:prstGeom>
        </p:spPr>
      </p:pic>
      <p:pic>
        <p:nvPicPr>
          <p:cNvPr id="5" name="Picture 4" descr="trout2_powerpoint.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1"/>
            <a:ext cx="12192000" cy="6883400"/>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1" y="0"/>
            <a:ext cx="4040089" cy="6883400"/>
          </a:xfrm>
          <a:prstGeom prst="rect">
            <a:avLst/>
          </a:prstGeom>
        </p:spPr>
      </p:pic>
      <p:sp>
        <p:nvSpPr>
          <p:cNvPr id="11" name="Text Placeholder 10"/>
          <p:cNvSpPr>
            <a:spLocks noGrp="1"/>
          </p:cNvSpPr>
          <p:nvPr>
            <p:ph type="body" sz="quarter" idx="10" hasCustomPrompt="1"/>
          </p:nvPr>
        </p:nvSpPr>
        <p:spPr>
          <a:xfrm>
            <a:off x="609600" y="3124200"/>
            <a:ext cx="3454400" cy="609600"/>
          </a:xfrm>
          <a:prstGeom prst="rect">
            <a:avLst/>
          </a:prstGeom>
        </p:spPr>
        <p:txBody>
          <a:bodyPr>
            <a:normAutofit/>
          </a:bodyPr>
          <a:lstStyle>
            <a:lvl1pPr marL="0" indent="0" algn="ctr">
              <a:buNone/>
              <a:defRPr sz="3333">
                <a:solidFill>
                  <a:schemeClr val="bg1"/>
                </a:solidFill>
              </a:defRPr>
            </a:lvl1pPr>
          </a:lstStyle>
          <a:p>
            <a:pPr lvl="0"/>
            <a:r>
              <a:rPr lang="en-US" dirty="0"/>
              <a:t>Section Title</a:t>
            </a:r>
          </a:p>
        </p:txBody>
      </p:sp>
      <p:sp>
        <p:nvSpPr>
          <p:cNvPr id="12" name="Text Placeholder 10"/>
          <p:cNvSpPr>
            <a:spLocks noGrp="1"/>
          </p:cNvSpPr>
          <p:nvPr>
            <p:ph type="body" sz="quarter" idx="11" hasCustomPrompt="1"/>
          </p:nvPr>
        </p:nvSpPr>
        <p:spPr>
          <a:xfrm>
            <a:off x="609600" y="3733800"/>
            <a:ext cx="3454400" cy="2844800"/>
          </a:xfrm>
          <a:prstGeom prst="rect">
            <a:avLst/>
          </a:prstGeom>
        </p:spPr>
        <p:txBody>
          <a:bodyPr>
            <a:normAutofit/>
          </a:bodyPr>
          <a:lstStyle>
            <a:lvl1pPr marL="0" indent="0" algn="ctr">
              <a:buNone/>
              <a:defRPr sz="1867" baseline="0">
                <a:solidFill>
                  <a:schemeClr val="bg1"/>
                </a:solidFill>
              </a:defRPr>
            </a:lvl1pPr>
          </a:lstStyle>
          <a:p>
            <a:pPr lvl="0"/>
            <a:r>
              <a:rPr lang="en-US" dirty="0"/>
              <a:t>Click to Insert Text</a:t>
            </a:r>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98877" y="470403"/>
            <a:ext cx="2153924" cy="2552197"/>
          </a:xfrm>
          <a:prstGeom prst="rect">
            <a:avLst/>
          </a:prstGeom>
        </p:spPr>
      </p:pic>
    </p:spTree>
    <p:extLst>
      <p:ext uri="{BB962C8B-B14F-4D97-AF65-F5344CB8AC3E}">
        <p14:creationId xmlns:p14="http://schemas.microsoft.com/office/powerpoint/2010/main" val="42017230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1"/>
            <a:ext cx="12181172" cy="685799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31816"/>
            <a:ext cx="12192000" cy="175158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162" y="5203771"/>
            <a:ext cx="1425039" cy="1688536"/>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4" y="1"/>
            <a:ext cx="12181172" cy="6857999"/>
          </a:xfrm>
          <a:prstGeom prst="rect">
            <a:avLst/>
          </a:prstGeom>
        </p:spPr>
      </p:pic>
      <p:pic>
        <p:nvPicPr>
          <p:cNvPr id="3" name="Picture 2" descr="trout6_powerpoint.jp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2592"/>
            <a:ext cx="12201329" cy="6880808"/>
          </a:xfrm>
          <a:prstGeom prst="rect">
            <a:avLst/>
          </a:prstGeom>
        </p:spPr>
      </p:pic>
      <p:pic>
        <p:nvPicPr>
          <p:cNvPr id="4" name="Picture 3" descr="trout7_powerpoint.jp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25400"/>
            <a:ext cx="12192000" cy="68580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117221"/>
            <a:ext cx="12192000" cy="1766180"/>
          </a:xfrm>
          <a:prstGeom prst="rect">
            <a:avLst/>
          </a:prstGeom>
        </p:spPr>
      </p:pic>
      <p:sp>
        <p:nvSpPr>
          <p:cNvPr id="12" name="Text Placeholder 10"/>
          <p:cNvSpPr>
            <a:spLocks noGrp="1"/>
          </p:cNvSpPr>
          <p:nvPr>
            <p:ph type="body" sz="quarter" idx="11" hasCustomPrompt="1"/>
          </p:nvPr>
        </p:nvSpPr>
        <p:spPr>
          <a:xfrm>
            <a:off x="1930400" y="5359400"/>
            <a:ext cx="9956800" cy="1320800"/>
          </a:xfrm>
          <a:prstGeom prst="rect">
            <a:avLst/>
          </a:prstGeom>
        </p:spPr>
        <p:txBody>
          <a:bodyPr>
            <a:normAutofit/>
          </a:bodyPr>
          <a:lstStyle>
            <a:lvl1pPr marL="0" indent="0" algn="l">
              <a:buNone/>
              <a:defRPr sz="1867" baseline="0">
                <a:solidFill>
                  <a:schemeClr val="bg1"/>
                </a:solidFill>
              </a:defRPr>
            </a:lvl1pPr>
          </a:lstStyle>
          <a:p>
            <a:pPr lvl="0"/>
            <a:r>
              <a:rPr lang="en-US" dirty="0"/>
              <a:t>Click to Insert Text</a:t>
            </a: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2162" y="5203771"/>
            <a:ext cx="1425039" cy="1688536"/>
          </a:xfrm>
          <a:prstGeom prst="rect">
            <a:avLst/>
          </a:prstGeom>
        </p:spPr>
      </p:pic>
    </p:spTree>
    <p:extLst>
      <p:ext uri="{BB962C8B-B14F-4D97-AF65-F5344CB8AC3E}">
        <p14:creationId xmlns:p14="http://schemas.microsoft.com/office/powerpoint/2010/main" val="12646708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1"/>
            <a:ext cx="12181172" cy="6857999"/>
          </a:xfrm>
          <a:prstGeom prst="rect">
            <a:avLst/>
          </a:prstGeom>
        </p:spPr>
      </p:pic>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4" y="1"/>
            <a:ext cx="12181172" cy="6857999"/>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2" y="279400"/>
            <a:ext cx="1611085" cy="1908984"/>
          </a:xfrm>
          <a:prstGeom prst="rect">
            <a:avLst/>
          </a:prstGeom>
        </p:spPr>
      </p:pic>
      <p:pic>
        <p:nvPicPr>
          <p:cNvPr id="2" name="Picture 1" descr="_R5A4367_original.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2" y="279400"/>
            <a:ext cx="1611085" cy="1908984"/>
          </a:xfrm>
          <a:prstGeom prst="rect">
            <a:avLst/>
          </a:prstGeom>
        </p:spPr>
      </p:pic>
      <p:sp>
        <p:nvSpPr>
          <p:cNvPr id="12" name="Text Placeholder 10"/>
          <p:cNvSpPr>
            <a:spLocks noGrp="1"/>
          </p:cNvSpPr>
          <p:nvPr>
            <p:ph type="body" sz="quarter" idx="11" hasCustomPrompt="1"/>
          </p:nvPr>
        </p:nvSpPr>
        <p:spPr>
          <a:xfrm>
            <a:off x="2032001" y="381000"/>
            <a:ext cx="4771241" cy="1625600"/>
          </a:xfrm>
          <a:prstGeom prst="rect">
            <a:avLst/>
          </a:prstGeom>
        </p:spPr>
        <p:txBody>
          <a:bodyPr>
            <a:normAutofit/>
          </a:bodyPr>
          <a:lstStyle>
            <a:lvl1pPr marL="0" indent="0" algn="l">
              <a:buNone/>
              <a:defRPr sz="1867" baseline="0">
                <a:solidFill>
                  <a:schemeClr val="bg1"/>
                </a:solidFill>
              </a:defRPr>
            </a:lvl1pPr>
          </a:lstStyle>
          <a:p>
            <a:pPr lvl="0"/>
            <a:r>
              <a:rPr lang="en-US" dirty="0"/>
              <a:t>Click to Insert Text</a:t>
            </a:r>
          </a:p>
        </p:txBody>
      </p:sp>
    </p:spTree>
    <p:extLst>
      <p:ext uri="{BB962C8B-B14F-4D97-AF65-F5344CB8AC3E}">
        <p14:creationId xmlns:p14="http://schemas.microsoft.com/office/powerpoint/2010/main" val="2009147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3_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1"/>
            <a:ext cx="12181172" cy="6857999"/>
          </a:xfrm>
          <a:prstGeom prst="rect">
            <a:avLst/>
          </a:prstGeom>
        </p:spPr>
      </p:pic>
      <p:sp>
        <p:nvSpPr>
          <p:cNvPr id="11" name="Text Placeholder 10"/>
          <p:cNvSpPr>
            <a:spLocks noGrp="1"/>
          </p:cNvSpPr>
          <p:nvPr>
            <p:ph type="body" sz="quarter" idx="10" hasCustomPrompt="1"/>
          </p:nvPr>
        </p:nvSpPr>
        <p:spPr>
          <a:xfrm>
            <a:off x="1930400" y="2514599"/>
            <a:ext cx="7823200" cy="914400"/>
          </a:xfrm>
          <a:prstGeom prst="rect">
            <a:avLst/>
          </a:prstGeom>
        </p:spPr>
        <p:txBody>
          <a:bodyPr>
            <a:noAutofit/>
          </a:bodyPr>
          <a:lstStyle>
            <a:lvl1pPr marL="0" indent="0" algn="ctr">
              <a:buNone/>
              <a:defRPr sz="4000">
                <a:solidFill>
                  <a:schemeClr val="bg1"/>
                </a:solidFill>
              </a:defRPr>
            </a:lvl1pPr>
          </a:lstStyle>
          <a:p>
            <a:pPr lvl="0"/>
            <a:r>
              <a:rPr lang="en-US" dirty="0"/>
              <a:t>Section Title</a:t>
            </a:r>
          </a:p>
        </p:txBody>
      </p:sp>
      <p:sp>
        <p:nvSpPr>
          <p:cNvPr id="12" name="Text Placeholder 10"/>
          <p:cNvSpPr>
            <a:spLocks noGrp="1"/>
          </p:cNvSpPr>
          <p:nvPr>
            <p:ph type="body" sz="quarter" idx="11" hasCustomPrompt="1"/>
          </p:nvPr>
        </p:nvSpPr>
        <p:spPr>
          <a:xfrm>
            <a:off x="1930400" y="3429000"/>
            <a:ext cx="7823200" cy="2844800"/>
          </a:xfrm>
          <a:prstGeom prst="rect">
            <a:avLst/>
          </a:prstGeom>
        </p:spPr>
        <p:txBody>
          <a:bodyPr>
            <a:normAutofit/>
          </a:bodyPr>
          <a:lstStyle>
            <a:lvl1pPr marL="0" indent="0" algn="ctr">
              <a:buNone/>
              <a:defRPr sz="2133" baseline="0">
                <a:solidFill>
                  <a:schemeClr val="bg1"/>
                </a:solidFill>
              </a:defRPr>
            </a:lvl1pPr>
          </a:lstStyle>
          <a:p>
            <a:pPr lvl="0"/>
            <a:r>
              <a:rPr lang="en-US" dirty="0"/>
              <a:t>Click to Insert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4" y="1"/>
            <a:ext cx="12181172" cy="6857999"/>
          </a:xfrm>
          <a:prstGeom prst="rect">
            <a:avLst/>
          </a:prstGeom>
        </p:spPr>
      </p:pic>
    </p:spTree>
    <p:extLst>
      <p:ext uri="{BB962C8B-B14F-4D97-AF65-F5344CB8AC3E}">
        <p14:creationId xmlns:p14="http://schemas.microsoft.com/office/powerpoint/2010/main" val="30471363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4_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6" y="1"/>
            <a:ext cx="12181169" cy="6857999"/>
          </a:xfrm>
          <a:prstGeom prst="rect">
            <a:avLst/>
          </a:prstGeom>
        </p:spPr>
      </p:pic>
      <p:sp>
        <p:nvSpPr>
          <p:cNvPr id="11" name="Text Placeholder 10"/>
          <p:cNvSpPr>
            <a:spLocks noGrp="1"/>
          </p:cNvSpPr>
          <p:nvPr>
            <p:ph type="body" sz="quarter" idx="10" hasCustomPrompt="1"/>
          </p:nvPr>
        </p:nvSpPr>
        <p:spPr>
          <a:xfrm>
            <a:off x="1930400" y="2514599"/>
            <a:ext cx="7823200" cy="914400"/>
          </a:xfrm>
          <a:prstGeom prst="rect">
            <a:avLst/>
          </a:prstGeom>
        </p:spPr>
        <p:txBody>
          <a:bodyPr>
            <a:noAutofit/>
          </a:bodyPr>
          <a:lstStyle>
            <a:lvl1pPr marL="0" indent="0" algn="ctr">
              <a:buNone/>
              <a:defRPr sz="4000">
                <a:solidFill>
                  <a:schemeClr val="bg1"/>
                </a:solidFill>
              </a:defRPr>
            </a:lvl1pPr>
          </a:lstStyle>
          <a:p>
            <a:pPr lvl="0"/>
            <a:r>
              <a:rPr lang="en-US" dirty="0"/>
              <a:t>Section Title</a:t>
            </a:r>
          </a:p>
        </p:txBody>
      </p:sp>
      <p:sp>
        <p:nvSpPr>
          <p:cNvPr id="12" name="Text Placeholder 10"/>
          <p:cNvSpPr>
            <a:spLocks noGrp="1"/>
          </p:cNvSpPr>
          <p:nvPr>
            <p:ph type="body" sz="quarter" idx="11" hasCustomPrompt="1"/>
          </p:nvPr>
        </p:nvSpPr>
        <p:spPr>
          <a:xfrm>
            <a:off x="1930400" y="3429000"/>
            <a:ext cx="7823200" cy="2844800"/>
          </a:xfrm>
          <a:prstGeom prst="rect">
            <a:avLst/>
          </a:prstGeom>
        </p:spPr>
        <p:txBody>
          <a:bodyPr>
            <a:normAutofit/>
          </a:bodyPr>
          <a:lstStyle>
            <a:lvl1pPr marL="0" indent="0" algn="ctr">
              <a:buNone/>
              <a:defRPr sz="2133" baseline="0">
                <a:solidFill>
                  <a:schemeClr val="bg1"/>
                </a:solidFill>
              </a:defRPr>
            </a:lvl1pPr>
          </a:lstStyle>
          <a:p>
            <a:pPr lvl="0"/>
            <a:r>
              <a:rPr lang="en-US" dirty="0"/>
              <a:t>Click to Insert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6" y="1"/>
            <a:ext cx="12181169" cy="6857999"/>
          </a:xfrm>
          <a:prstGeom prst="rect">
            <a:avLst/>
          </a:prstGeom>
        </p:spPr>
      </p:pic>
    </p:spTree>
    <p:extLst>
      <p:ext uri="{BB962C8B-B14F-4D97-AF65-F5344CB8AC3E}">
        <p14:creationId xmlns:p14="http://schemas.microsoft.com/office/powerpoint/2010/main" val="34595785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hank you Green Wav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9205" y="0"/>
            <a:ext cx="7852796" cy="68580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19" y="0"/>
            <a:ext cx="6480384" cy="6858000"/>
          </a:xfrm>
          <a:prstGeom prst="rect">
            <a:avLst/>
          </a:prstGeom>
        </p:spPr>
      </p:pic>
      <p:sp>
        <p:nvSpPr>
          <p:cNvPr id="9" name="Text Placeholder 12"/>
          <p:cNvSpPr>
            <a:spLocks noGrp="1"/>
          </p:cNvSpPr>
          <p:nvPr>
            <p:ph type="body" sz="quarter" idx="14" hasCustomPrompt="1"/>
          </p:nvPr>
        </p:nvSpPr>
        <p:spPr>
          <a:xfrm>
            <a:off x="609601" y="2514601"/>
            <a:ext cx="2296159" cy="406400"/>
          </a:xfrm>
          <a:prstGeom prst="rect">
            <a:avLst/>
          </a:prstGeom>
        </p:spPr>
        <p:txBody>
          <a:bodyPr>
            <a:normAutofit/>
          </a:bodyPr>
          <a:lstStyle>
            <a:lvl1pPr>
              <a:buNone/>
              <a:defRPr sz="1333">
                <a:solidFill>
                  <a:schemeClr val="bg2"/>
                </a:solidFill>
                <a:latin typeface="+mj-lt"/>
              </a:defRPr>
            </a:lvl1pPr>
          </a:lstStyle>
          <a:p>
            <a:pPr lvl="0"/>
            <a:r>
              <a:rPr lang="en-US" dirty="0"/>
              <a:t>Click to  add text</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201" y="2514602"/>
            <a:ext cx="365761" cy="365761"/>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3201" y="2921002"/>
            <a:ext cx="365761" cy="365761"/>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401" y="3327402"/>
            <a:ext cx="365761" cy="365761"/>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3201" y="3733802"/>
            <a:ext cx="365761" cy="365761"/>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04" y="2514601"/>
            <a:ext cx="365761" cy="365761"/>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48004" y="2921002"/>
            <a:ext cx="365761" cy="365761"/>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48002" y="3368041"/>
            <a:ext cx="365761" cy="365761"/>
          </a:xfrm>
          <a:prstGeom prst="rect">
            <a:avLst/>
          </a:prstGeom>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48001" y="3774441"/>
            <a:ext cx="365761" cy="365761"/>
          </a:xfrm>
          <a:prstGeom prst="rect">
            <a:avLst/>
          </a:prstGeom>
        </p:spPr>
      </p:pic>
      <p:sp>
        <p:nvSpPr>
          <p:cNvPr id="18" name="Text Placeholder 12"/>
          <p:cNvSpPr>
            <a:spLocks noGrp="1"/>
          </p:cNvSpPr>
          <p:nvPr>
            <p:ph type="body" sz="quarter" idx="17" hasCustomPrompt="1"/>
          </p:nvPr>
        </p:nvSpPr>
        <p:spPr>
          <a:xfrm>
            <a:off x="609601" y="2921001"/>
            <a:ext cx="2296159" cy="406400"/>
          </a:xfrm>
          <a:prstGeom prst="rect">
            <a:avLst/>
          </a:prstGeom>
        </p:spPr>
        <p:txBody>
          <a:bodyPr>
            <a:normAutofit/>
          </a:bodyPr>
          <a:lstStyle>
            <a:lvl1pPr>
              <a:buNone/>
              <a:defRPr sz="1333">
                <a:solidFill>
                  <a:schemeClr val="bg2"/>
                </a:solidFill>
                <a:latin typeface="+mj-lt"/>
              </a:defRPr>
            </a:lvl1pPr>
          </a:lstStyle>
          <a:p>
            <a:pPr lvl="0"/>
            <a:r>
              <a:rPr lang="en-US" dirty="0"/>
              <a:t>Click to  add text</a:t>
            </a:r>
          </a:p>
        </p:txBody>
      </p:sp>
      <p:sp>
        <p:nvSpPr>
          <p:cNvPr id="19" name="Text Placeholder 12"/>
          <p:cNvSpPr>
            <a:spLocks noGrp="1"/>
          </p:cNvSpPr>
          <p:nvPr>
            <p:ph type="body" sz="quarter" idx="18" hasCustomPrompt="1"/>
          </p:nvPr>
        </p:nvSpPr>
        <p:spPr>
          <a:xfrm>
            <a:off x="609601" y="3327401"/>
            <a:ext cx="2296159" cy="406400"/>
          </a:xfrm>
          <a:prstGeom prst="rect">
            <a:avLst/>
          </a:prstGeom>
        </p:spPr>
        <p:txBody>
          <a:bodyPr>
            <a:normAutofit/>
          </a:bodyPr>
          <a:lstStyle>
            <a:lvl1pPr>
              <a:buNone/>
              <a:defRPr sz="1333">
                <a:solidFill>
                  <a:schemeClr val="bg2"/>
                </a:solidFill>
                <a:latin typeface="+mj-lt"/>
              </a:defRPr>
            </a:lvl1pPr>
          </a:lstStyle>
          <a:p>
            <a:pPr lvl="0"/>
            <a:r>
              <a:rPr lang="en-US" dirty="0"/>
              <a:t>Click to  add text</a:t>
            </a:r>
          </a:p>
        </p:txBody>
      </p:sp>
      <p:sp>
        <p:nvSpPr>
          <p:cNvPr id="20" name="Text Placeholder 12"/>
          <p:cNvSpPr>
            <a:spLocks noGrp="1"/>
          </p:cNvSpPr>
          <p:nvPr>
            <p:ph type="body" sz="quarter" idx="19" hasCustomPrompt="1"/>
          </p:nvPr>
        </p:nvSpPr>
        <p:spPr>
          <a:xfrm>
            <a:off x="609601" y="3733801"/>
            <a:ext cx="2296159" cy="406400"/>
          </a:xfrm>
          <a:prstGeom prst="rect">
            <a:avLst/>
          </a:prstGeom>
        </p:spPr>
        <p:txBody>
          <a:bodyPr>
            <a:normAutofit/>
          </a:bodyPr>
          <a:lstStyle>
            <a:lvl1pPr>
              <a:buNone/>
              <a:defRPr sz="1333">
                <a:solidFill>
                  <a:schemeClr val="bg2"/>
                </a:solidFill>
                <a:latin typeface="+mj-lt"/>
              </a:defRPr>
            </a:lvl1pPr>
          </a:lstStyle>
          <a:p>
            <a:pPr lvl="0"/>
            <a:r>
              <a:rPr lang="en-US" dirty="0"/>
              <a:t>Click to  add text</a:t>
            </a:r>
          </a:p>
        </p:txBody>
      </p:sp>
      <p:sp>
        <p:nvSpPr>
          <p:cNvPr id="21" name="Text Placeholder 12"/>
          <p:cNvSpPr>
            <a:spLocks noGrp="1"/>
          </p:cNvSpPr>
          <p:nvPr>
            <p:ph type="body" sz="quarter" idx="20" hasCustomPrompt="1"/>
          </p:nvPr>
        </p:nvSpPr>
        <p:spPr>
          <a:xfrm>
            <a:off x="3495042" y="2514601"/>
            <a:ext cx="2296159" cy="406400"/>
          </a:xfrm>
          <a:prstGeom prst="rect">
            <a:avLst/>
          </a:prstGeom>
        </p:spPr>
        <p:txBody>
          <a:bodyPr>
            <a:normAutofit/>
          </a:bodyPr>
          <a:lstStyle>
            <a:lvl1pPr>
              <a:buNone/>
              <a:defRPr sz="1333">
                <a:solidFill>
                  <a:schemeClr val="bg2"/>
                </a:solidFill>
                <a:latin typeface="+mj-lt"/>
              </a:defRPr>
            </a:lvl1pPr>
          </a:lstStyle>
          <a:p>
            <a:pPr lvl="0"/>
            <a:r>
              <a:rPr lang="en-US" dirty="0"/>
              <a:t>Click to  add text</a:t>
            </a:r>
          </a:p>
        </p:txBody>
      </p:sp>
      <p:sp>
        <p:nvSpPr>
          <p:cNvPr id="22" name="Text Placeholder 12"/>
          <p:cNvSpPr>
            <a:spLocks noGrp="1"/>
          </p:cNvSpPr>
          <p:nvPr>
            <p:ph type="body" sz="quarter" idx="21" hasCustomPrompt="1"/>
          </p:nvPr>
        </p:nvSpPr>
        <p:spPr>
          <a:xfrm>
            <a:off x="3495042" y="2921001"/>
            <a:ext cx="2296159" cy="406400"/>
          </a:xfrm>
          <a:prstGeom prst="rect">
            <a:avLst/>
          </a:prstGeom>
        </p:spPr>
        <p:txBody>
          <a:bodyPr>
            <a:normAutofit/>
          </a:bodyPr>
          <a:lstStyle>
            <a:lvl1pPr>
              <a:buNone/>
              <a:defRPr sz="1333">
                <a:solidFill>
                  <a:schemeClr val="bg2"/>
                </a:solidFill>
                <a:latin typeface="+mj-lt"/>
              </a:defRPr>
            </a:lvl1pPr>
          </a:lstStyle>
          <a:p>
            <a:pPr lvl="0"/>
            <a:r>
              <a:rPr lang="en-US" dirty="0"/>
              <a:t>Click to  add text</a:t>
            </a:r>
          </a:p>
        </p:txBody>
      </p:sp>
      <p:sp>
        <p:nvSpPr>
          <p:cNvPr id="23" name="Text Placeholder 12"/>
          <p:cNvSpPr>
            <a:spLocks noGrp="1"/>
          </p:cNvSpPr>
          <p:nvPr>
            <p:ph type="body" sz="quarter" idx="22" hasCustomPrompt="1"/>
          </p:nvPr>
        </p:nvSpPr>
        <p:spPr>
          <a:xfrm>
            <a:off x="3495042" y="3327401"/>
            <a:ext cx="2296159" cy="406400"/>
          </a:xfrm>
          <a:prstGeom prst="rect">
            <a:avLst/>
          </a:prstGeom>
        </p:spPr>
        <p:txBody>
          <a:bodyPr>
            <a:normAutofit/>
          </a:bodyPr>
          <a:lstStyle>
            <a:lvl1pPr>
              <a:buNone/>
              <a:defRPr sz="1333">
                <a:solidFill>
                  <a:schemeClr val="bg2"/>
                </a:solidFill>
                <a:latin typeface="+mj-lt"/>
              </a:defRPr>
            </a:lvl1pPr>
          </a:lstStyle>
          <a:p>
            <a:pPr lvl="0"/>
            <a:r>
              <a:rPr lang="en-US" dirty="0"/>
              <a:t>Click to  add text</a:t>
            </a:r>
          </a:p>
        </p:txBody>
      </p:sp>
      <p:sp>
        <p:nvSpPr>
          <p:cNvPr id="24" name="Text Placeholder 12"/>
          <p:cNvSpPr>
            <a:spLocks noGrp="1"/>
          </p:cNvSpPr>
          <p:nvPr>
            <p:ph type="body" sz="quarter" idx="23" hasCustomPrompt="1"/>
          </p:nvPr>
        </p:nvSpPr>
        <p:spPr>
          <a:xfrm>
            <a:off x="3495042" y="3733801"/>
            <a:ext cx="2296159" cy="406400"/>
          </a:xfrm>
          <a:prstGeom prst="rect">
            <a:avLst/>
          </a:prstGeom>
        </p:spPr>
        <p:txBody>
          <a:bodyPr>
            <a:normAutofit/>
          </a:bodyPr>
          <a:lstStyle>
            <a:lvl1pPr>
              <a:buNone/>
              <a:defRPr sz="1333">
                <a:solidFill>
                  <a:schemeClr val="bg2"/>
                </a:solidFill>
                <a:latin typeface="+mj-lt"/>
              </a:defRPr>
            </a:lvl1pPr>
          </a:lstStyle>
          <a:p>
            <a:pPr lvl="0"/>
            <a:r>
              <a:rPr lang="en-US" dirty="0"/>
              <a:t>Click to  add text</a:t>
            </a:r>
          </a:p>
        </p:txBody>
      </p:sp>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45475" y="4444501"/>
            <a:ext cx="1715325" cy="2032499"/>
          </a:xfrm>
          <a:prstGeom prst="rect">
            <a:avLst/>
          </a:prstGeom>
        </p:spPr>
      </p:pic>
      <p:sp>
        <p:nvSpPr>
          <p:cNvPr id="26" name="Text Placeholder 10"/>
          <p:cNvSpPr>
            <a:spLocks noGrp="1"/>
          </p:cNvSpPr>
          <p:nvPr>
            <p:ph type="body" sz="quarter" idx="10" hasCustomPrompt="1"/>
          </p:nvPr>
        </p:nvSpPr>
        <p:spPr>
          <a:xfrm>
            <a:off x="101600" y="584200"/>
            <a:ext cx="5686400" cy="812800"/>
          </a:xfrm>
          <a:prstGeom prst="rect">
            <a:avLst/>
          </a:prstGeom>
        </p:spPr>
        <p:txBody>
          <a:bodyPr>
            <a:noAutofit/>
          </a:bodyPr>
          <a:lstStyle>
            <a:lvl1pPr marL="0" indent="0" algn="ctr">
              <a:buNone/>
              <a:defRPr sz="4000">
                <a:solidFill>
                  <a:schemeClr val="bg1"/>
                </a:solidFill>
              </a:defRPr>
            </a:lvl1pPr>
          </a:lstStyle>
          <a:p>
            <a:pPr lvl="0"/>
            <a:r>
              <a:rPr lang="en-US" dirty="0"/>
              <a:t>THANK YOU</a:t>
            </a:r>
          </a:p>
        </p:txBody>
      </p:sp>
      <p:sp>
        <p:nvSpPr>
          <p:cNvPr id="27" name="Text Placeholder 10"/>
          <p:cNvSpPr>
            <a:spLocks noGrp="1"/>
          </p:cNvSpPr>
          <p:nvPr>
            <p:ph type="body" sz="quarter" idx="24" hasCustomPrompt="1"/>
          </p:nvPr>
        </p:nvSpPr>
        <p:spPr>
          <a:xfrm>
            <a:off x="101600" y="1295400"/>
            <a:ext cx="5686400" cy="711200"/>
          </a:xfrm>
          <a:prstGeom prst="rect">
            <a:avLst/>
          </a:prstGeom>
        </p:spPr>
        <p:txBody>
          <a:bodyPr>
            <a:noAutofit/>
          </a:bodyPr>
          <a:lstStyle>
            <a:lvl1pPr marL="0" indent="0" algn="ctr">
              <a:buNone/>
              <a:defRPr sz="2667" baseline="0">
                <a:solidFill>
                  <a:schemeClr val="bg1"/>
                </a:solidFill>
              </a:defRPr>
            </a:lvl1pPr>
          </a:lstStyle>
          <a:p>
            <a:pPr lvl="0"/>
            <a:r>
              <a:rPr lang="en-US" dirty="0"/>
              <a:t>FOR YOUR TIME</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39205" y="0"/>
            <a:ext cx="7852796" cy="6858000"/>
          </a:xfrm>
          <a:prstGeom prst="rect">
            <a:avLst/>
          </a:prstGeom>
        </p:spPr>
      </p:pic>
      <p:pic>
        <p:nvPicPr>
          <p:cNvPr id="2" name="Picture 1" descr="trout5_powerpoint.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25533" y="0"/>
            <a:ext cx="10266467" cy="6858000"/>
          </a:xfrm>
          <a:prstGeom prst="rect">
            <a:avLst/>
          </a:prstGeom>
        </p:spPr>
      </p:pic>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419" y="0"/>
            <a:ext cx="6480384" cy="6858000"/>
          </a:xfrm>
          <a:prstGeom prst="rect">
            <a:avLst/>
          </a:prstGeom>
        </p:spPr>
      </p:pic>
      <p:pic>
        <p:nvPicPr>
          <p:cNvPr id="30" name="Picture 2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3201" y="2514602"/>
            <a:ext cx="365761" cy="365761"/>
          </a:xfrm>
          <a:prstGeom prst="rect">
            <a:avLst/>
          </a:prstGeom>
        </p:spPr>
      </p:pic>
      <p:pic>
        <p:nvPicPr>
          <p:cNvPr id="31" name="Picture 3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3201" y="2921002"/>
            <a:ext cx="365761" cy="365761"/>
          </a:xfrm>
          <a:prstGeom prst="rect">
            <a:avLst/>
          </a:prstGeom>
        </p:spPr>
      </p:pic>
      <p:pic>
        <p:nvPicPr>
          <p:cNvPr id="32" name="Picture 3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6401" y="3327402"/>
            <a:ext cx="365761" cy="365761"/>
          </a:xfrm>
          <a:prstGeom prst="rect">
            <a:avLst/>
          </a:prstGeom>
        </p:spPr>
      </p:pic>
      <p:pic>
        <p:nvPicPr>
          <p:cNvPr id="33" name="Picture 3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03201" y="3733802"/>
            <a:ext cx="365761" cy="365761"/>
          </a:xfrm>
          <a:prstGeom prst="rect">
            <a:avLst/>
          </a:prstGeom>
        </p:spPr>
      </p:pic>
      <p:pic>
        <p:nvPicPr>
          <p:cNvPr id="34" name="Picture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048004" y="2514601"/>
            <a:ext cx="365761" cy="365761"/>
          </a:xfrm>
          <a:prstGeom prst="rect">
            <a:avLst/>
          </a:prstGeom>
        </p:spPr>
      </p:pic>
      <p:pic>
        <p:nvPicPr>
          <p:cNvPr id="35" name="Picture 3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048004" y="2921002"/>
            <a:ext cx="365761" cy="365761"/>
          </a:xfrm>
          <a:prstGeom prst="rect">
            <a:avLst/>
          </a:prstGeom>
        </p:spPr>
      </p:pic>
      <p:pic>
        <p:nvPicPr>
          <p:cNvPr id="36" name="Picture 3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048002" y="3368041"/>
            <a:ext cx="365761" cy="365761"/>
          </a:xfrm>
          <a:prstGeom prst="rect">
            <a:avLst/>
          </a:prstGeom>
        </p:spPr>
      </p:pic>
      <p:pic>
        <p:nvPicPr>
          <p:cNvPr id="37" name="Picture 3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048001" y="3774441"/>
            <a:ext cx="365761" cy="365761"/>
          </a:xfrm>
          <a:prstGeom prst="rect">
            <a:avLst/>
          </a:prstGeom>
        </p:spPr>
      </p:pic>
      <p:pic>
        <p:nvPicPr>
          <p:cNvPr id="38" name="Picture 3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45475" y="4444501"/>
            <a:ext cx="1715325" cy="2032499"/>
          </a:xfrm>
          <a:prstGeom prst="rect">
            <a:avLst/>
          </a:prstGeom>
        </p:spPr>
      </p:pic>
    </p:spTree>
    <p:extLst>
      <p:ext uri="{BB962C8B-B14F-4D97-AF65-F5344CB8AC3E}">
        <p14:creationId xmlns:p14="http://schemas.microsoft.com/office/powerpoint/2010/main" val="3493836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eam Slide Blue wav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82792"/>
            <a:ext cx="12192000" cy="800608"/>
          </a:xfrm>
          <a:prstGeom prst="rect">
            <a:avLst/>
          </a:prstGeom>
        </p:spPr>
      </p:pic>
      <p:pic>
        <p:nvPicPr>
          <p:cNvPr id="3" name="Picture 2" descr="short_wave_powerpoint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02290"/>
            <a:ext cx="12192000" cy="579511"/>
          </a:xfrm>
          <a:prstGeom prst="rect">
            <a:avLst/>
          </a:prstGeom>
        </p:spPr>
      </p:pic>
      <p:sp>
        <p:nvSpPr>
          <p:cNvPr id="2" name="Title 1"/>
          <p:cNvSpPr>
            <a:spLocks noGrp="1"/>
          </p:cNvSpPr>
          <p:nvPr>
            <p:ph type="title"/>
          </p:nvPr>
        </p:nvSpPr>
        <p:spPr>
          <a:xfrm>
            <a:off x="406400" y="177800"/>
            <a:ext cx="10160000" cy="609600"/>
          </a:xfrm>
          <a:prstGeom prst="rect">
            <a:avLst/>
          </a:prstGeom>
        </p:spPr>
        <p:txBody>
          <a:bodyPr>
            <a:normAutofit/>
          </a:bodyPr>
          <a:lstStyle>
            <a:lvl1pPr algn="l">
              <a:defRPr sz="3333">
                <a:solidFill>
                  <a:schemeClr val="tx1"/>
                </a:solidFill>
              </a:defRPr>
            </a:lvl1pPr>
          </a:lstStyle>
          <a:p>
            <a:r>
              <a:rPr lang="en-US"/>
              <a:t>Click to edit Master title style</a:t>
            </a:r>
            <a:endParaRPr lang="en-US" dirty="0"/>
          </a:p>
        </p:txBody>
      </p:sp>
      <p:sp>
        <p:nvSpPr>
          <p:cNvPr id="5" name="Footer Placeholder 4"/>
          <p:cNvSpPr>
            <a:spLocks noGrp="1"/>
          </p:cNvSpPr>
          <p:nvPr>
            <p:ph type="ftr" sz="quarter" idx="11"/>
          </p:nvPr>
        </p:nvSpPr>
        <p:spPr>
          <a:xfrm>
            <a:off x="609600" y="6477000"/>
            <a:ext cx="3860800" cy="365125"/>
          </a:xfrm>
          <a:prstGeom prst="rect">
            <a:avLst/>
          </a:prstGeom>
        </p:spPr>
        <p:txBody>
          <a:bodyPr/>
          <a:lstStyle>
            <a:lvl1pPr algn="l">
              <a:defRPr sz="1600" b="0">
                <a:solidFill>
                  <a:schemeClr val="bg1"/>
                </a:solidFill>
              </a:defRPr>
            </a:lvl1pPr>
          </a:lstStyle>
          <a:p>
            <a:r>
              <a:rPr lang="en-US" dirty="0"/>
              <a:t>www.tu.org</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
        <p:nvSpPr>
          <p:cNvPr id="4" name="Rectangle 3"/>
          <p:cNvSpPr/>
          <p:nvPr userDrawn="1"/>
        </p:nvSpPr>
        <p:spPr>
          <a:xfrm>
            <a:off x="3454400" y="2413000"/>
            <a:ext cx="8737600" cy="25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p:cNvSpPr/>
          <p:nvPr userDrawn="1"/>
        </p:nvSpPr>
        <p:spPr>
          <a:xfrm>
            <a:off x="3393441" y="2413000"/>
            <a:ext cx="60959" cy="25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Picture Placeholder 11"/>
          <p:cNvSpPr>
            <a:spLocks noGrp="1" noChangeAspect="1"/>
          </p:cNvSpPr>
          <p:nvPr>
            <p:ph type="pic" sz="quarter" idx="13"/>
          </p:nvPr>
        </p:nvSpPr>
        <p:spPr>
          <a:xfrm>
            <a:off x="508001" y="2413000"/>
            <a:ext cx="2885017" cy="2540000"/>
          </a:xfrm>
          <a:prstGeom prst="rect">
            <a:avLst/>
          </a:prstGeom>
        </p:spPr>
        <p:txBody>
          <a:bodyPr>
            <a:normAutofit/>
          </a:bodyPr>
          <a:lstStyle>
            <a:lvl1pPr marL="0" indent="0">
              <a:buNone/>
              <a:defRPr sz="1867" baseline="0"/>
            </a:lvl1pPr>
          </a:lstStyle>
          <a:p>
            <a:r>
              <a:rPr lang="en-US"/>
              <a:t>Click icon to add picture</a:t>
            </a:r>
            <a:endParaRPr lang="en-US" dirty="0"/>
          </a:p>
        </p:txBody>
      </p:sp>
      <p:sp>
        <p:nvSpPr>
          <p:cNvPr id="14" name="Text Placeholder 13"/>
          <p:cNvSpPr>
            <a:spLocks noGrp="1"/>
          </p:cNvSpPr>
          <p:nvPr>
            <p:ph type="body" sz="quarter" idx="14" hasCustomPrompt="1"/>
          </p:nvPr>
        </p:nvSpPr>
        <p:spPr>
          <a:xfrm>
            <a:off x="3657600" y="2514600"/>
            <a:ext cx="3556000" cy="406400"/>
          </a:xfrm>
          <a:prstGeom prst="rect">
            <a:avLst/>
          </a:prstGeom>
        </p:spPr>
        <p:txBody>
          <a:bodyPr>
            <a:noAutofit/>
          </a:bodyPr>
          <a:lstStyle>
            <a:lvl1pPr marL="0" indent="0">
              <a:buNone/>
              <a:defRPr sz="1867" b="1">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Insert Name</a:t>
            </a:r>
          </a:p>
        </p:txBody>
      </p:sp>
      <p:sp>
        <p:nvSpPr>
          <p:cNvPr id="15" name="Text Placeholder 13"/>
          <p:cNvSpPr>
            <a:spLocks noGrp="1"/>
          </p:cNvSpPr>
          <p:nvPr>
            <p:ph type="body" sz="quarter" idx="15" hasCustomPrompt="1"/>
          </p:nvPr>
        </p:nvSpPr>
        <p:spPr>
          <a:xfrm>
            <a:off x="3657600" y="3022600"/>
            <a:ext cx="3556000" cy="1727200"/>
          </a:xfrm>
          <a:prstGeom prst="rect">
            <a:avLst/>
          </a:prstGeom>
        </p:spPr>
        <p:txBody>
          <a:bodyPr>
            <a:noAutofit/>
          </a:bodyPr>
          <a:lstStyle>
            <a:lvl1pPr marL="0" indent="0">
              <a:buNone/>
              <a:defRPr sz="1867" b="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Insert Position</a:t>
            </a:r>
          </a:p>
        </p:txBody>
      </p:sp>
      <p:sp>
        <p:nvSpPr>
          <p:cNvPr id="16" name="Text Placeholder 13"/>
          <p:cNvSpPr>
            <a:spLocks noGrp="1"/>
          </p:cNvSpPr>
          <p:nvPr>
            <p:ph type="body" sz="quarter" idx="16" hasCustomPrompt="1"/>
          </p:nvPr>
        </p:nvSpPr>
        <p:spPr>
          <a:xfrm>
            <a:off x="7717537" y="2514600"/>
            <a:ext cx="4059937" cy="2235200"/>
          </a:xfrm>
          <a:prstGeom prst="rect">
            <a:avLst/>
          </a:prstGeom>
        </p:spPr>
        <p:txBody>
          <a:bodyPr>
            <a:noAutofit/>
          </a:bodyPr>
          <a:lstStyle>
            <a:lvl1pPr marL="0" indent="0">
              <a:buNone/>
              <a:defRPr sz="1867" b="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Insert Description</a:t>
            </a:r>
          </a:p>
        </p:txBody>
      </p:sp>
      <p:sp>
        <p:nvSpPr>
          <p:cNvPr id="17" name="Slide Number Placeholder 5"/>
          <p:cNvSpPr>
            <a:spLocks noGrp="1"/>
          </p:cNvSpPr>
          <p:nvPr>
            <p:ph type="sldNum" sz="quarter" idx="12"/>
          </p:nvPr>
        </p:nvSpPr>
        <p:spPr>
          <a:xfrm>
            <a:off x="11176000" y="6518275"/>
            <a:ext cx="914400" cy="339725"/>
          </a:xfrm>
          <a:prstGeom prst="rect">
            <a:avLst/>
          </a:prstGeom>
        </p:spPr>
        <p:txBody>
          <a:bodyPr/>
          <a:lstStyle>
            <a:lvl1pPr algn="r">
              <a:defRPr sz="1467">
                <a:solidFill>
                  <a:schemeClr val="bg1"/>
                </a:solidFill>
              </a:defRPr>
            </a:lvl1pPr>
          </a:lstStyle>
          <a:p>
            <a:fld id="{97CF7042-B465-4730-800E-86D0EFD08949}" type="slidenum">
              <a:rPr lang="en-US" smtClean="0"/>
              <a:pPr/>
              <a:t>‹#›</a:t>
            </a:fld>
            <a:endParaRPr lang="en-US" dirty="0"/>
          </a:p>
        </p:txBody>
      </p:sp>
    </p:spTree>
    <p:extLst>
      <p:ext uri="{BB962C8B-B14F-4D97-AF65-F5344CB8AC3E}">
        <p14:creationId xmlns:p14="http://schemas.microsoft.com/office/powerpoint/2010/main" val="1788214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eam Slide Green wav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72202"/>
            <a:ext cx="12192000" cy="711199"/>
          </a:xfrm>
          <a:prstGeom prst="rect">
            <a:avLst/>
          </a:prstGeom>
        </p:spPr>
      </p:pic>
      <p:sp>
        <p:nvSpPr>
          <p:cNvPr id="2" name="Title 1"/>
          <p:cNvSpPr>
            <a:spLocks noGrp="1"/>
          </p:cNvSpPr>
          <p:nvPr>
            <p:ph type="title"/>
          </p:nvPr>
        </p:nvSpPr>
        <p:spPr>
          <a:xfrm>
            <a:off x="406400" y="177800"/>
            <a:ext cx="10160000" cy="609600"/>
          </a:xfrm>
          <a:prstGeom prst="rect">
            <a:avLst/>
          </a:prstGeom>
        </p:spPr>
        <p:txBody>
          <a:bodyPr>
            <a:normAutofit/>
          </a:bodyPr>
          <a:lstStyle>
            <a:lvl1pPr algn="l">
              <a:defRPr sz="3333">
                <a:solidFill>
                  <a:schemeClr val="tx1"/>
                </a:solidFill>
              </a:defRPr>
            </a:lvl1pPr>
          </a:lstStyle>
          <a:p>
            <a:r>
              <a:rPr lang="en-US"/>
              <a:t>Click to edit Master title style</a:t>
            </a:r>
            <a:endParaRPr lang="en-US" dirty="0"/>
          </a:p>
        </p:txBody>
      </p:sp>
      <p:sp>
        <p:nvSpPr>
          <p:cNvPr id="5" name="Footer Placeholder 4"/>
          <p:cNvSpPr>
            <a:spLocks noGrp="1"/>
          </p:cNvSpPr>
          <p:nvPr>
            <p:ph type="ftr" sz="quarter" idx="11"/>
          </p:nvPr>
        </p:nvSpPr>
        <p:spPr>
          <a:xfrm>
            <a:off x="609600" y="6477000"/>
            <a:ext cx="3860800" cy="365125"/>
          </a:xfrm>
          <a:prstGeom prst="rect">
            <a:avLst/>
          </a:prstGeom>
        </p:spPr>
        <p:txBody>
          <a:bodyPr/>
          <a:lstStyle>
            <a:lvl1pPr algn="l">
              <a:defRPr sz="1600" b="0">
                <a:solidFill>
                  <a:schemeClr val="bg1"/>
                </a:solidFill>
              </a:defRPr>
            </a:lvl1pPr>
          </a:lstStyle>
          <a:p>
            <a:r>
              <a:rPr lang="en-US" dirty="0"/>
              <a:t>www.tu.org</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
        <p:nvSpPr>
          <p:cNvPr id="4" name="Rectangle 3"/>
          <p:cNvSpPr/>
          <p:nvPr userDrawn="1"/>
        </p:nvSpPr>
        <p:spPr>
          <a:xfrm>
            <a:off x="3454400" y="2413000"/>
            <a:ext cx="8737600" cy="25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p:cNvSpPr/>
          <p:nvPr userDrawn="1"/>
        </p:nvSpPr>
        <p:spPr>
          <a:xfrm>
            <a:off x="3393441" y="2413000"/>
            <a:ext cx="60959" cy="25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Picture Placeholder 11"/>
          <p:cNvSpPr>
            <a:spLocks noGrp="1" noChangeAspect="1"/>
          </p:cNvSpPr>
          <p:nvPr>
            <p:ph type="pic" sz="quarter" idx="13"/>
          </p:nvPr>
        </p:nvSpPr>
        <p:spPr>
          <a:xfrm>
            <a:off x="508001" y="2413000"/>
            <a:ext cx="2885017" cy="2540000"/>
          </a:xfrm>
          <a:prstGeom prst="rect">
            <a:avLst/>
          </a:prstGeom>
        </p:spPr>
        <p:txBody>
          <a:bodyPr>
            <a:normAutofit/>
          </a:bodyPr>
          <a:lstStyle>
            <a:lvl1pPr marL="0" indent="0">
              <a:buNone/>
              <a:defRPr sz="1867" baseline="0"/>
            </a:lvl1pPr>
          </a:lstStyle>
          <a:p>
            <a:r>
              <a:rPr lang="en-US"/>
              <a:t>Click icon to add picture</a:t>
            </a:r>
            <a:endParaRPr lang="en-US" dirty="0"/>
          </a:p>
        </p:txBody>
      </p:sp>
      <p:sp>
        <p:nvSpPr>
          <p:cNvPr id="14" name="Text Placeholder 13"/>
          <p:cNvSpPr>
            <a:spLocks noGrp="1"/>
          </p:cNvSpPr>
          <p:nvPr>
            <p:ph type="body" sz="quarter" idx="14" hasCustomPrompt="1"/>
          </p:nvPr>
        </p:nvSpPr>
        <p:spPr>
          <a:xfrm>
            <a:off x="3657600" y="2514600"/>
            <a:ext cx="3556000" cy="406400"/>
          </a:xfrm>
          <a:prstGeom prst="rect">
            <a:avLst/>
          </a:prstGeom>
        </p:spPr>
        <p:txBody>
          <a:bodyPr>
            <a:noAutofit/>
          </a:bodyPr>
          <a:lstStyle>
            <a:lvl1pPr marL="0" indent="0">
              <a:buNone/>
              <a:defRPr sz="1867" b="1">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Insert Name</a:t>
            </a:r>
          </a:p>
        </p:txBody>
      </p:sp>
      <p:sp>
        <p:nvSpPr>
          <p:cNvPr id="15" name="Text Placeholder 13"/>
          <p:cNvSpPr>
            <a:spLocks noGrp="1"/>
          </p:cNvSpPr>
          <p:nvPr>
            <p:ph type="body" sz="quarter" idx="15" hasCustomPrompt="1"/>
          </p:nvPr>
        </p:nvSpPr>
        <p:spPr>
          <a:xfrm>
            <a:off x="3657600" y="3022600"/>
            <a:ext cx="3556000" cy="1727200"/>
          </a:xfrm>
          <a:prstGeom prst="rect">
            <a:avLst/>
          </a:prstGeom>
        </p:spPr>
        <p:txBody>
          <a:bodyPr>
            <a:noAutofit/>
          </a:bodyPr>
          <a:lstStyle>
            <a:lvl1pPr marL="0" indent="0">
              <a:buNone/>
              <a:defRPr sz="1867" b="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Insert Position</a:t>
            </a:r>
          </a:p>
        </p:txBody>
      </p:sp>
      <p:sp>
        <p:nvSpPr>
          <p:cNvPr id="16" name="Text Placeholder 13"/>
          <p:cNvSpPr>
            <a:spLocks noGrp="1"/>
          </p:cNvSpPr>
          <p:nvPr>
            <p:ph type="body" sz="quarter" idx="16" hasCustomPrompt="1"/>
          </p:nvPr>
        </p:nvSpPr>
        <p:spPr>
          <a:xfrm>
            <a:off x="7717537" y="2514600"/>
            <a:ext cx="4059937" cy="2235200"/>
          </a:xfrm>
          <a:prstGeom prst="rect">
            <a:avLst/>
          </a:prstGeom>
        </p:spPr>
        <p:txBody>
          <a:bodyPr>
            <a:noAutofit/>
          </a:bodyPr>
          <a:lstStyle>
            <a:lvl1pPr marL="0" indent="0">
              <a:buNone/>
              <a:defRPr sz="1867" b="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Insert Description</a:t>
            </a:r>
          </a:p>
        </p:txBody>
      </p:sp>
      <p:sp>
        <p:nvSpPr>
          <p:cNvPr id="17" name="Slide Number Placeholder 5"/>
          <p:cNvSpPr>
            <a:spLocks noGrp="1"/>
          </p:cNvSpPr>
          <p:nvPr>
            <p:ph type="sldNum" sz="quarter" idx="12"/>
          </p:nvPr>
        </p:nvSpPr>
        <p:spPr>
          <a:xfrm>
            <a:off x="11176000" y="6518275"/>
            <a:ext cx="914400" cy="339725"/>
          </a:xfrm>
          <a:prstGeom prst="rect">
            <a:avLst/>
          </a:prstGeom>
        </p:spPr>
        <p:txBody>
          <a:bodyPr/>
          <a:lstStyle>
            <a:lvl1pPr algn="r">
              <a:defRPr sz="1467">
                <a:solidFill>
                  <a:schemeClr val="bg1"/>
                </a:solidFill>
              </a:defRPr>
            </a:lvl1pPr>
          </a:lstStyle>
          <a:p>
            <a:fld id="{97CF7042-B465-4730-800E-86D0EFD08949}" type="slidenum">
              <a:rPr lang="en-US" smtClean="0"/>
              <a:pPr/>
              <a:t>‹#›</a:t>
            </a:fld>
            <a:endParaRPr lang="en-US" dirty="0"/>
          </a:p>
        </p:txBody>
      </p:sp>
    </p:spTree>
    <p:extLst>
      <p:ext uri="{BB962C8B-B14F-4D97-AF65-F5344CB8AC3E}">
        <p14:creationId xmlns:p14="http://schemas.microsoft.com/office/powerpoint/2010/main" val="4571914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ext Slide Blue wav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82792"/>
            <a:ext cx="12192000" cy="800608"/>
          </a:xfrm>
          <a:prstGeom prst="rect">
            <a:avLst/>
          </a:prstGeom>
        </p:spPr>
      </p:pic>
      <p:pic>
        <p:nvPicPr>
          <p:cNvPr id="3" name="Picture 2" descr="short_wave_powerpoint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46339"/>
            <a:ext cx="12192000" cy="579511"/>
          </a:xfrm>
          <a:prstGeom prst="rect">
            <a:avLst/>
          </a:prstGeom>
        </p:spPr>
      </p:pic>
      <p:sp>
        <p:nvSpPr>
          <p:cNvPr id="2" name="Title 1"/>
          <p:cNvSpPr>
            <a:spLocks noGrp="1"/>
          </p:cNvSpPr>
          <p:nvPr>
            <p:ph type="title"/>
          </p:nvPr>
        </p:nvSpPr>
        <p:spPr>
          <a:xfrm>
            <a:off x="406400" y="177800"/>
            <a:ext cx="10160000" cy="609600"/>
          </a:xfrm>
          <a:prstGeom prst="rect">
            <a:avLst/>
          </a:prstGeom>
        </p:spPr>
        <p:txBody>
          <a:bodyPr>
            <a:normAutofit/>
          </a:bodyPr>
          <a:lstStyle>
            <a:lvl1pPr algn="l">
              <a:defRPr sz="3333">
                <a:solidFill>
                  <a:schemeClr val="tx1"/>
                </a:solidFill>
              </a:defRPr>
            </a:lvl1pPr>
          </a:lstStyle>
          <a:p>
            <a:r>
              <a:rPr lang="en-US"/>
              <a:t>Click to edit Master title style</a:t>
            </a:r>
            <a:endParaRPr lang="en-US" dirty="0"/>
          </a:p>
        </p:txBody>
      </p:sp>
      <p:sp>
        <p:nvSpPr>
          <p:cNvPr id="5" name="Footer Placeholder 4"/>
          <p:cNvSpPr>
            <a:spLocks noGrp="1"/>
          </p:cNvSpPr>
          <p:nvPr>
            <p:ph type="ftr" sz="quarter" idx="11"/>
          </p:nvPr>
        </p:nvSpPr>
        <p:spPr>
          <a:xfrm>
            <a:off x="609600" y="6477000"/>
            <a:ext cx="3860800" cy="365125"/>
          </a:xfrm>
          <a:prstGeom prst="rect">
            <a:avLst/>
          </a:prstGeom>
        </p:spPr>
        <p:txBody>
          <a:bodyPr/>
          <a:lstStyle>
            <a:lvl1pPr algn="l">
              <a:defRPr sz="1600" b="0">
                <a:solidFill>
                  <a:schemeClr val="bg1"/>
                </a:solidFill>
              </a:defRPr>
            </a:lvl1pPr>
          </a:lstStyle>
          <a:p>
            <a:r>
              <a:rPr lang="en-US" dirty="0"/>
              <a:t>www.tu.org</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
        <p:nvSpPr>
          <p:cNvPr id="11" name="Text Placeholder 10"/>
          <p:cNvSpPr>
            <a:spLocks noGrp="1"/>
          </p:cNvSpPr>
          <p:nvPr>
            <p:ph type="body" sz="quarter" idx="13"/>
          </p:nvPr>
        </p:nvSpPr>
        <p:spPr>
          <a:xfrm>
            <a:off x="363717" y="1295400"/>
            <a:ext cx="11413417" cy="4673600"/>
          </a:xfrm>
          <a:prstGeom prst="rect">
            <a:avLst/>
          </a:prstGeom>
        </p:spPr>
        <p:txBody>
          <a:bodyPr>
            <a:normAutofit/>
          </a:bodyPr>
          <a:lstStyle>
            <a:lvl1pPr marL="0" indent="0">
              <a:buNone/>
              <a:defRPr sz="2400">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p:txBody>
      </p:sp>
      <p:sp>
        <p:nvSpPr>
          <p:cNvPr id="10" name="Slide Number Placeholder 5"/>
          <p:cNvSpPr>
            <a:spLocks noGrp="1"/>
          </p:cNvSpPr>
          <p:nvPr>
            <p:ph type="sldNum" sz="quarter" idx="12"/>
          </p:nvPr>
        </p:nvSpPr>
        <p:spPr>
          <a:xfrm>
            <a:off x="11176000" y="6518275"/>
            <a:ext cx="914400" cy="339725"/>
          </a:xfrm>
          <a:prstGeom prst="rect">
            <a:avLst/>
          </a:prstGeom>
        </p:spPr>
        <p:txBody>
          <a:bodyPr/>
          <a:lstStyle>
            <a:lvl1pPr algn="r">
              <a:defRPr sz="1467">
                <a:solidFill>
                  <a:schemeClr val="bg1"/>
                </a:solidFill>
              </a:defRPr>
            </a:lvl1pPr>
          </a:lstStyle>
          <a:p>
            <a:fld id="{97CF7042-B465-4730-800E-86D0EFD08949}" type="slidenum">
              <a:rPr lang="en-US" smtClean="0"/>
              <a:pPr/>
              <a:t>‹#›</a:t>
            </a:fld>
            <a:endParaRPr lang="en-US" dirty="0"/>
          </a:p>
        </p:txBody>
      </p:sp>
    </p:spTree>
    <p:extLst>
      <p:ext uri="{BB962C8B-B14F-4D97-AF65-F5344CB8AC3E}">
        <p14:creationId xmlns:p14="http://schemas.microsoft.com/office/powerpoint/2010/main" val="737726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BCE871-5DD5-E90B-1390-DDF4D144D3E6}"/>
              </a:ext>
            </a:extLst>
          </p:cNvPr>
          <p:cNvSpPr>
            <a:spLocks noGrp="1"/>
          </p:cNvSpPr>
          <p:nvPr>
            <p:ph type="dt" sz="half" idx="10"/>
          </p:nvPr>
        </p:nvSpPr>
        <p:spPr/>
        <p:txBody>
          <a:bodyPr/>
          <a:lstStyle/>
          <a:p>
            <a:fld id="{1F1B9490-ACAD-40E4-8238-DD2F59D32368}" type="datetimeFigureOut">
              <a:rPr lang="en-US" smtClean="0"/>
              <a:t>1/24/2025</a:t>
            </a:fld>
            <a:endParaRPr lang="en-US"/>
          </a:p>
        </p:txBody>
      </p:sp>
      <p:sp>
        <p:nvSpPr>
          <p:cNvPr id="3" name="Footer Placeholder 2">
            <a:extLst>
              <a:ext uri="{FF2B5EF4-FFF2-40B4-BE49-F238E27FC236}">
                <a16:creationId xmlns:a16="http://schemas.microsoft.com/office/drawing/2014/main" id="{B25ADFC1-F91D-A536-9168-AA49E2C4BC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7079CA-B170-C4AE-2E97-1E8B8E386511}"/>
              </a:ext>
            </a:extLst>
          </p:cNvPr>
          <p:cNvSpPr>
            <a:spLocks noGrp="1"/>
          </p:cNvSpPr>
          <p:nvPr>
            <p:ph type="sldNum" sz="quarter" idx="12"/>
          </p:nvPr>
        </p:nvSpPr>
        <p:spPr/>
        <p:txBody>
          <a:bodyPr/>
          <a:lstStyle/>
          <a:p>
            <a:fld id="{33FF5B82-821D-4C31-86B5-F98F9A443539}" type="slidenum">
              <a:rPr lang="en-US" smtClean="0"/>
              <a:t>‹#›</a:t>
            </a:fld>
            <a:endParaRPr lang="en-US"/>
          </a:p>
        </p:txBody>
      </p:sp>
    </p:spTree>
    <p:extLst>
      <p:ext uri="{BB962C8B-B14F-4D97-AF65-F5344CB8AC3E}">
        <p14:creationId xmlns:p14="http://schemas.microsoft.com/office/powerpoint/2010/main" val="31865396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ext Slide Green wav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72202"/>
            <a:ext cx="12192000" cy="711199"/>
          </a:xfrm>
          <a:prstGeom prst="rect">
            <a:avLst/>
          </a:prstGeom>
        </p:spPr>
      </p:pic>
      <p:sp>
        <p:nvSpPr>
          <p:cNvPr id="2" name="Title 1"/>
          <p:cNvSpPr>
            <a:spLocks noGrp="1"/>
          </p:cNvSpPr>
          <p:nvPr>
            <p:ph type="title"/>
          </p:nvPr>
        </p:nvSpPr>
        <p:spPr>
          <a:xfrm>
            <a:off x="406400" y="177800"/>
            <a:ext cx="10160000" cy="609600"/>
          </a:xfrm>
          <a:prstGeom prst="rect">
            <a:avLst/>
          </a:prstGeom>
        </p:spPr>
        <p:txBody>
          <a:bodyPr>
            <a:normAutofit/>
          </a:bodyPr>
          <a:lstStyle>
            <a:lvl1pPr algn="l">
              <a:defRPr sz="3333">
                <a:solidFill>
                  <a:schemeClr val="tx1"/>
                </a:solidFill>
              </a:defRPr>
            </a:lvl1pPr>
          </a:lstStyle>
          <a:p>
            <a:r>
              <a:rPr lang="en-US"/>
              <a:t>Click to edit Master title style</a:t>
            </a:r>
            <a:endParaRPr lang="en-US" dirty="0"/>
          </a:p>
        </p:txBody>
      </p:sp>
      <p:sp>
        <p:nvSpPr>
          <p:cNvPr id="5" name="Footer Placeholder 4"/>
          <p:cNvSpPr>
            <a:spLocks noGrp="1"/>
          </p:cNvSpPr>
          <p:nvPr>
            <p:ph type="ftr" sz="quarter" idx="11"/>
          </p:nvPr>
        </p:nvSpPr>
        <p:spPr>
          <a:xfrm>
            <a:off x="609600" y="6477000"/>
            <a:ext cx="3860800" cy="365125"/>
          </a:xfrm>
          <a:prstGeom prst="rect">
            <a:avLst/>
          </a:prstGeom>
        </p:spPr>
        <p:txBody>
          <a:bodyPr/>
          <a:lstStyle>
            <a:lvl1pPr algn="l">
              <a:defRPr sz="1600" b="0">
                <a:solidFill>
                  <a:schemeClr val="bg1"/>
                </a:solidFill>
              </a:defRPr>
            </a:lvl1pPr>
          </a:lstStyle>
          <a:p>
            <a:r>
              <a:rPr lang="en-US" dirty="0"/>
              <a:t>www.tu.org</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
        <p:nvSpPr>
          <p:cNvPr id="11" name="Text Placeholder 10"/>
          <p:cNvSpPr>
            <a:spLocks noGrp="1"/>
          </p:cNvSpPr>
          <p:nvPr>
            <p:ph type="body" sz="quarter" idx="13"/>
          </p:nvPr>
        </p:nvSpPr>
        <p:spPr>
          <a:xfrm>
            <a:off x="363717" y="1295400"/>
            <a:ext cx="11413417" cy="4673600"/>
          </a:xfrm>
          <a:prstGeom prst="rect">
            <a:avLst/>
          </a:prstGeom>
        </p:spPr>
        <p:txBody>
          <a:bodyPr>
            <a:normAutofit/>
          </a:bodyPr>
          <a:lstStyle>
            <a:lvl1pPr marL="0" indent="0">
              <a:buNone/>
              <a:defRPr sz="2400">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p:txBody>
      </p:sp>
      <p:sp>
        <p:nvSpPr>
          <p:cNvPr id="10" name="Slide Number Placeholder 5"/>
          <p:cNvSpPr>
            <a:spLocks noGrp="1"/>
          </p:cNvSpPr>
          <p:nvPr>
            <p:ph type="sldNum" sz="quarter" idx="12"/>
          </p:nvPr>
        </p:nvSpPr>
        <p:spPr>
          <a:xfrm>
            <a:off x="11176000" y="6518275"/>
            <a:ext cx="914400" cy="339725"/>
          </a:xfrm>
          <a:prstGeom prst="rect">
            <a:avLst/>
          </a:prstGeom>
        </p:spPr>
        <p:txBody>
          <a:bodyPr/>
          <a:lstStyle>
            <a:lvl1pPr algn="r">
              <a:defRPr sz="1467">
                <a:solidFill>
                  <a:schemeClr val="bg1"/>
                </a:solidFill>
              </a:defRPr>
            </a:lvl1pPr>
          </a:lstStyle>
          <a:p>
            <a:fld id="{97CF7042-B465-4730-800E-86D0EFD08949}" type="slidenum">
              <a:rPr lang="en-US" smtClean="0"/>
              <a:pPr/>
              <a:t>‹#›</a:t>
            </a:fld>
            <a:endParaRPr lang="en-US" dirty="0"/>
          </a:p>
        </p:txBody>
      </p:sp>
    </p:spTree>
    <p:extLst>
      <p:ext uri="{BB962C8B-B14F-4D97-AF65-F5344CB8AC3E}">
        <p14:creationId xmlns:p14="http://schemas.microsoft.com/office/powerpoint/2010/main" val="28284108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Image Slide Blue wav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82792"/>
            <a:ext cx="12192000" cy="800608"/>
          </a:xfrm>
          <a:prstGeom prst="rect">
            <a:avLst/>
          </a:prstGeom>
        </p:spPr>
      </p:pic>
      <p:pic>
        <p:nvPicPr>
          <p:cNvPr id="3" name="Picture 2" descr="short_wave_powerpoint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02290"/>
            <a:ext cx="12192000" cy="579511"/>
          </a:xfrm>
          <a:prstGeom prst="rect">
            <a:avLst/>
          </a:prstGeom>
        </p:spPr>
      </p:pic>
      <p:sp>
        <p:nvSpPr>
          <p:cNvPr id="2" name="Title 1"/>
          <p:cNvSpPr>
            <a:spLocks noGrp="1"/>
          </p:cNvSpPr>
          <p:nvPr>
            <p:ph type="title"/>
          </p:nvPr>
        </p:nvSpPr>
        <p:spPr>
          <a:xfrm>
            <a:off x="406400" y="177800"/>
            <a:ext cx="10160000" cy="609600"/>
          </a:xfrm>
          <a:prstGeom prst="rect">
            <a:avLst/>
          </a:prstGeom>
        </p:spPr>
        <p:txBody>
          <a:bodyPr>
            <a:normAutofit/>
          </a:bodyPr>
          <a:lstStyle>
            <a:lvl1pPr algn="l">
              <a:defRPr sz="3333">
                <a:solidFill>
                  <a:schemeClr val="tx1"/>
                </a:solidFill>
              </a:defRPr>
            </a:lvl1pPr>
          </a:lstStyle>
          <a:p>
            <a:r>
              <a:rPr lang="en-US"/>
              <a:t>Click to edit Master title style</a:t>
            </a:r>
            <a:endParaRPr lang="en-US" dirty="0"/>
          </a:p>
        </p:txBody>
      </p:sp>
      <p:sp>
        <p:nvSpPr>
          <p:cNvPr id="5" name="Footer Placeholder 4"/>
          <p:cNvSpPr>
            <a:spLocks noGrp="1"/>
          </p:cNvSpPr>
          <p:nvPr>
            <p:ph type="ftr" sz="quarter" idx="11"/>
          </p:nvPr>
        </p:nvSpPr>
        <p:spPr>
          <a:xfrm>
            <a:off x="609600" y="6477000"/>
            <a:ext cx="3860800" cy="365125"/>
          </a:xfrm>
          <a:prstGeom prst="rect">
            <a:avLst/>
          </a:prstGeom>
        </p:spPr>
        <p:txBody>
          <a:bodyPr/>
          <a:lstStyle>
            <a:lvl1pPr algn="l">
              <a:defRPr sz="1600" b="0">
                <a:solidFill>
                  <a:schemeClr val="bg1"/>
                </a:solidFill>
              </a:defRPr>
            </a:lvl1pPr>
          </a:lstStyle>
          <a:p>
            <a:r>
              <a:rPr lang="en-US" dirty="0"/>
              <a:t>www.tu.org</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
        <p:nvSpPr>
          <p:cNvPr id="18" name="Text Placeholder 10"/>
          <p:cNvSpPr>
            <a:spLocks noGrp="1"/>
          </p:cNvSpPr>
          <p:nvPr>
            <p:ph type="body" sz="quarter" idx="13"/>
          </p:nvPr>
        </p:nvSpPr>
        <p:spPr>
          <a:xfrm>
            <a:off x="363717" y="4953000"/>
            <a:ext cx="11413417" cy="1016000"/>
          </a:xfrm>
          <a:prstGeom prst="rect">
            <a:avLst/>
          </a:prstGeom>
        </p:spPr>
        <p:txBody>
          <a:bodyPr>
            <a:normAutofit/>
          </a:bodyPr>
          <a:lstStyle>
            <a:lvl1pPr marL="0" indent="0">
              <a:buNone/>
              <a:defRPr sz="2133">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p:txBody>
      </p:sp>
      <p:sp>
        <p:nvSpPr>
          <p:cNvPr id="19" name="Picture Placeholder 3"/>
          <p:cNvSpPr>
            <a:spLocks noGrp="1" noChangeAspect="1"/>
          </p:cNvSpPr>
          <p:nvPr>
            <p:ph type="pic" sz="quarter" idx="14" hasCustomPrompt="1"/>
          </p:nvPr>
        </p:nvSpPr>
        <p:spPr>
          <a:xfrm>
            <a:off x="0" y="1498600"/>
            <a:ext cx="12192000" cy="3251200"/>
          </a:xfrm>
          <a:prstGeom prst="rect">
            <a:avLst/>
          </a:prstGeom>
        </p:spPr>
        <p:txBody>
          <a:bodyPr anchor="ctr">
            <a:normAutofit/>
          </a:bodyPr>
          <a:lstStyle>
            <a:lvl1pPr marL="0" indent="0" algn="ctr">
              <a:buNone/>
              <a:defRPr sz="2133" baseline="0"/>
            </a:lvl1pPr>
          </a:lstStyle>
          <a:p>
            <a:r>
              <a:rPr lang="en-US" dirty="0"/>
              <a:t>Click to Insert Image</a:t>
            </a:r>
          </a:p>
        </p:txBody>
      </p:sp>
      <p:sp>
        <p:nvSpPr>
          <p:cNvPr id="20" name="Slide Number Placeholder 5"/>
          <p:cNvSpPr>
            <a:spLocks noGrp="1"/>
          </p:cNvSpPr>
          <p:nvPr>
            <p:ph type="sldNum" sz="quarter" idx="12"/>
          </p:nvPr>
        </p:nvSpPr>
        <p:spPr>
          <a:xfrm>
            <a:off x="11176000" y="6518275"/>
            <a:ext cx="914400" cy="339725"/>
          </a:xfrm>
          <a:prstGeom prst="rect">
            <a:avLst/>
          </a:prstGeom>
        </p:spPr>
        <p:txBody>
          <a:bodyPr/>
          <a:lstStyle>
            <a:lvl1pPr algn="r">
              <a:defRPr sz="1467">
                <a:solidFill>
                  <a:schemeClr val="bg1"/>
                </a:solidFill>
              </a:defRPr>
            </a:lvl1pPr>
          </a:lstStyle>
          <a:p>
            <a:fld id="{97CF7042-B465-4730-800E-86D0EFD08949}" type="slidenum">
              <a:rPr lang="en-US" smtClean="0"/>
              <a:pPr/>
              <a:t>‹#›</a:t>
            </a:fld>
            <a:endParaRPr lang="en-US" dirty="0"/>
          </a:p>
        </p:txBody>
      </p:sp>
    </p:spTree>
    <p:extLst>
      <p:ext uri="{BB962C8B-B14F-4D97-AF65-F5344CB8AC3E}">
        <p14:creationId xmlns:p14="http://schemas.microsoft.com/office/powerpoint/2010/main" val="17209035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Image Slide Green wav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72202"/>
            <a:ext cx="12192000" cy="711199"/>
          </a:xfrm>
          <a:prstGeom prst="rect">
            <a:avLst/>
          </a:prstGeom>
        </p:spPr>
      </p:pic>
      <p:sp>
        <p:nvSpPr>
          <p:cNvPr id="2" name="Title 1"/>
          <p:cNvSpPr>
            <a:spLocks noGrp="1"/>
          </p:cNvSpPr>
          <p:nvPr>
            <p:ph type="title"/>
          </p:nvPr>
        </p:nvSpPr>
        <p:spPr>
          <a:xfrm>
            <a:off x="406400" y="177800"/>
            <a:ext cx="10160000" cy="609600"/>
          </a:xfrm>
          <a:prstGeom prst="rect">
            <a:avLst/>
          </a:prstGeom>
        </p:spPr>
        <p:txBody>
          <a:bodyPr>
            <a:normAutofit/>
          </a:bodyPr>
          <a:lstStyle>
            <a:lvl1pPr algn="l">
              <a:defRPr sz="3333">
                <a:solidFill>
                  <a:schemeClr val="tx1"/>
                </a:solidFill>
              </a:defRPr>
            </a:lvl1pPr>
          </a:lstStyle>
          <a:p>
            <a:r>
              <a:rPr lang="en-US"/>
              <a:t>Click to edit Master title style</a:t>
            </a:r>
            <a:endParaRPr lang="en-US" dirty="0"/>
          </a:p>
        </p:txBody>
      </p:sp>
      <p:sp>
        <p:nvSpPr>
          <p:cNvPr id="5" name="Footer Placeholder 4"/>
          <p:cNvSpPr>
            <a:spLocks noGrp="1"/>
          </p:cNvSpPr>
          <p:nvPr>
            <p:ph type="ftr" sz="quarter" idx="11"/>
          </p:nvPr>
        </p:nvSpPr>
        <p:spPr>
          <a:xfrm>
            <a:off x="609600" y="6477000"/>
            <a:ext cx="3860800" cy="365125"/>
          </a:xfrm>
          <a:prstGeom prst="rect">
            <a:avLst/>
          </a:prstGeom>
        </p:spPr>
        <p:txBody>
          <a:bodyPr/>
          <a:lstStyle>
            <a:lvl1pPr algn="l">
              <a:defRPr sz="1600" b="0">
                <a:solidFill>
                  <a:schemeClr val="bg1"/>
                </a:solidFill>
              </a:defRPr>
            </a:lvl1pPr>
          </a:lstStyle>
          <a:p>
            <a:r>
              <a:rPr lang="en-US" dirty="0"/>
              <a:t>www.tu.org</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3717" y="954024"/>
            <a:ext cx="11464567" cy="13817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9600" y="-25400"/>
            <a:ext cx="1007875" cy="1020067"/>
          </a:xfrm>
          <a:prstGeom prst="rect">
            <a:avLst/>
          </a:prstGeom>
        </p:spPr>
      </p:pic>
      <p:sp>
        <p:nvSpPr>
          <p:cNvPr id="11" name="Text Placeholder 10"/>
          <p:cNvSpPr>
            <a:spLocks noGrp="1"/>
          </p:cNvSpPr>
          <p:nvPr>
            <p:ph type="body" sz="quarter" idx="13"/>
          </p:nvPr>
        </p:nvSpPr>
        <p:spPr>
          <a:xfrm>
            <a:off x="363717" y="4953000"/>
            <a:ext cx="11413417" cy="1016000"/>
          </a:xfrm>
          <a:prstGeom prst="rect">
            <a:avLst/>
          </a:prstGeom>
        </p:spPr>
        <p:txBody>
          <a:bodyPr>
            <a:normAutofit/>
          </a:bodyPr>
          <a:lstStyle>
            <a:lvl1pPr marL="0" indent="0">
              <a:buNone/>
              <a:defRPr sz="2133">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p:txBody>
      </p:sp>
      <p:sp>
        <p:nvSpPr>
          <p:cNvPr id="4" name="Picture Placeholder 3"/>
          <p:cNvSpPr>
            <a:spLocks noGrp="1" noChangeAspect="1"/>
          </p:cNvSpPr>
          <p:nvPr>
            <p:ph type="pic" sz="quarter" idx="14" hasCustomPrompt="1"/>
          </p:nvPr>
        </p:nvSpPr>
        <p:spPr>
          <a:xfrm>
            <a:off x="0" y="1498600"/>
            <a:ext cx="12192000" cy="3251200"/>
          </a:xfrm>
          <a:prstGeom prst="rect">
            <a:avLst/>
          </a:prstGeom>
        </p:spPr>
        <p:txBody>
          <a:bodyPr anchor="ctr">
            <a:normAutofit/>
          </a:bodyPr>
          <a:lstStyle>
            <a:lvl1pPr marL="0" indent="0" algn="ctr">
              <a:buNone/>
              <a:defRPr sz="2133" baseline="0"/>
            </a:lvl1pPr>
          </a:lstStyle>
          <a:p>
            <a:r>
              <a:rPr lang="en-US" dirty="0"/>
              <a:t>Click to Insert Image</a:t>
            </a:r>
          </a:p>
        </p:txBody>
      </p:sp>
      <p:sp>
        <p:nvSpPr>
          <p:cNvPr id="12" name="Slide Number Placeholder 5"/>
          <p:cNvSpPr>
            <a:spLocks noGrp="1"/>
          </p:cNvSpPr>
          <p:nvPr>
            <p:ph type="sldNum" sz="quarter" idx="12"/>
          </p:nvPr>
        </p:nvSpPr>
        <p:spPr>
          <a:xfrm>
            <a:off x="11176000" y="6518275"/>
            <a:ext cx="914400" cy="339725"/>
          </a:xfrm>
          <a:prstGeom prst="rect">
            <a:avLst/>
          </a:prstGeom>
        </p:spPr>
        <p:txBody>
          <a:bodyPr/>
          <a:lstStyle>
            <a:lvl1pPr algn="r">
              <a:defRPr sz="1467">
                <a:solidFill>
                  <a:schemeClr val="bg1"/>
                </a:solidFill>
              </a:defRPr>
            </a:lvl1pPr>
          </a:lstStyle>
          <a:p>
            <a:fld id="{97CF7042-B465-4730-800E-86D0EFD08949}" type="slidenum">
              <a:rPr lang="en-US" smtClean="0"/>
              <a:pPr/>
              <a:t>‹#›</a:t>
            </a:fld>
            <a:endParaRPr lang="en-US" dirty="0"/>
          </a:p>
        </p:txBody>
      </p:sp>
    </p:spTree>
    <p:extLst>
      <p:ext uri="{BB962C8B-B14F-4D97-AF65-F5344CB8AC3E}">
        <p14:creationId xmlns:p14="http://schemas.microsoft.com/office/powerpoint/2010/main" val="29737124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pic>
        <p:nvPicPr>
          <p:cNvPr id="2" name="Picture 1" descr="trout3_powerpoint.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400"/>
            <a:ext cx="12192000" cy="6883400"/>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45512" y="-25400"/>
            <a:ext cx="4040089" cy="6883400"/>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15677" y="470403"/>
            <a:ext cx="2153924" cy="2552197"/>
          </a:xfrm>
          <a:prstGeom prst="rect">
            <a:avLst/>
          </a:prstGeom>
        </p:spPr>
      </p:pic>
      <p:sp>
        <p:nvSpPr>
          <p:cNvPr id="11" name="Text Placeholder 10"/>
          <p:cNvSpPr>
            <a:spLocks noGrp="1"/>
          </p:cNvSpPr>
          <p:nvPr>
            <p:ph type="body" sz="quarter" idx="10" hasCustomPrompt="1"/>
          </p:nvPr>
        </p:nvSpPr>
        <p:spPr>
          <a:xfrm>
            <a:off x="8026400" y="3124200"/>
            <a:ext cx="3454400" cy="609600"/>
          </a:xfrm>
          <a:prstGeom prst="rect">
            <a:avLst/>
          </a:prstGeom>
        </p:spPr>
        <p:txBody>
          <a:bodyPr>
            <a:normAutofit/>
          </a:bodyPr>
          <a:lstStyle>
            <a:lvl1pPr marL="0" indent="0" algn="ctr">
              <a:buNone/>
              <a:defRPr sz="3333">
                <a:solidFill>
                  <a:schemeClr val="bg1"/>
                </a:solidFill>
              </a:defRPr>
            </a:lvl1pPr>
          </a:lstStyle>
          <a:p>
            <a:pPr lvl="0"/>
            <a:r>
              <a:rPr lang="en-US" dirty="0"/>
              <a:t>Section Title</a:t>
            </a:r>
          </a:p>
        </p:txBody>
      </p:sp>
      <p:sp>
        <p:nvSpPr>
          <p:cNvPr id="12" name="Text Placeholder 10"/>
          <p:cNvSpPr>
            <a:spLocks noGrp="1"/>
          </p:cNvSpPr>
          <p:nvPr>
            <p:ph type="body" sz="quarter" idx="11" hasCustomPrompt="1"/>
          </p:nvPr>
        </p:nvSpPr>
        <p:spPr>
          <a:xfrm>
            <a:off x="8026400" y="3733800"/>
            <a:ext cx="3454400" cy="2844800"/>
          </a:xfrm>
          <a:prstGeom prst="rect">
            <a:avLst/>
          </a:prstGeom>
        </p:spPr>
        <p:txBody>
          <a:bodyPr>
            <a:normAutofit/>
          </a:bodyPr>
          <a:lstStyle>
            <a:lvl1pPr marL="0" indent="0" algn="ctr">
              <a:buNone/>
              <a:defRPr sz="1867" baseline="0">
                <a:solidFill>
                  <a:schemeClr val="bg1"/>
                </a:solidFill>
              </a:defRPr>
            </a:lvl1pPr>
          </a:lstStyle>
          <a:p>
            <a:pPr lvl="0"/>
            <a:r>
              <a:rPr lang="en-US" dirty="0"/>
              <a:t>Click to Insert Text</a:t>
            </a:r>
          </a:p>
        </p:txBody>
      </p:sp>
    </p:spTree>
    <p:extLst>
      <p:ext uri="{BB962C8B-B14F-4D97-AF65-F5344CB8AC3E}">
        <p14:creationId xmlns:p14="http://schemas.microsoft.com/office/powerpoint/2010/main" val="26736429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4" y="1"/>
            <a:ext cx="12181172" cy="6857999"/>
          </a:xfrm>
          <a:prstGeom prst="rect">
            <a:avLst/>
          </a:prstGeom>
        </p:spPr>
      </p:pic>
      <p:pic>
        <p:nvPicPr>
          <p:cNvPr id="3" name="Picture 2" descr="trout7_powerpoint.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83400"/>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131816"/>
            <a:ext cx="12192000" cy="1751584"/>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2162" y="5203771"/>
            <a:ext cx="1425039" cy="1688536"/>
          </a:xfrm>
          <a:prstGeom prst="rect">
            <a:avLst/>
          </a:prstGeom>
        </p:spPr>
      </p:pic>
      <p:sp>
        <p:nvSpPr>
          <p:cNvPr id="12" name="Text Placeholder 10"/>
          <p:cNvSpPr>
            <a:spLocks noGrp="1"/>
          </p:cNvSpPr>
          <p:nvPr>
            <p:ph type="body" sz="quarter" idx="11" hasCustomPrompt="1"/>
          </p:nvPr>
        </p:nvSpPr>
        <p:spPr>
          <a:xfrm>
            <a:off x="1930400" y="5359400"/>
            <a:ext cx="9956800" cy="1320800"/>
          </a:xfrm>
          <a:prstGeom prst="rect">
            <a:avLst/>
          </a:prstGeom>
        </p:spPr>
        <p:txBody>
          <a:bodyPr>
            <a:normAutofit/>
          </a:bodyPr>
          <a:lstStyle>
            <a:lvl1pPr marL="0" indent="0" algn="l">
              <a:buNone/>
              <a:defRPr sz="1867" baseline="0">
                <a:solidFill>
                  <a:schemeClr val="bg1"/>
                </a:solidFill>
              </a:defRPr>
            </a:lvl1pPr>
          </a:lstStyle>
          <a:p>
            <a:pPr lvl="0"/>
            <a:r>
              <a:rPr lang="en-US" dirty="0"/>
              <a:t>Click to Insert Text</a:t>
            </a:r>
          </a:p>
        </p:txBody>
      </p:sp>
    </p:spTree>
    <p:extLst>
      <p:ext uri="{BB962C8B-B14F-4D97-AF65-F5344CB8AC3E}">
        <p14:creationId xmlns:p14="http://schemas.microsoft.com/office/powerpoint/2010/main" val="41421850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4" y="1"/>
            <a:ext cx="12181172" cy="6857999"/>
          </a:xfrm>
          <a:prstGeom prst="rect">
            <a:avLst/>
          </a:prstGeom>
        </p:spPr>
      </p:pic>
      <p:sp>
        <p:nvSpPr>
          <p:cNvPr id="11" name="Text Placeholder 10"/>
          <p:cNvSpPr>
            <a:spLocks noGrp="1"/>
          </p:cNvSpPr>
          <p:nvPr>
            <p:ph type="body" sz="quarter" idx="10" hasCustomPrompt="1"/>
          </p:nvPr>
        </p:nvSpPr>
        <p:spPr>
          <a:xfrm>
            <a:off x="1930400" y="2514599"/>
            <a:ext cx="7823200" cy="914400"/>
          </a:xfrm>
          <a:prstGeom prst="rect">
            <a:avLst/>
          </a:prstGeom>
        </p:spPr>
        <p:txBody>
          <a:bodyPr>
            <a:noAutofit/>
          </a:bodyPr>
          <a:lstStyle>
            <a:lvl1pPr marL="0" indent="0" algn="ctr">
              <a:buNone/>
              <a:defRPr sz="4000">
                <a:solidFill>
                  <a:schemeClr val="bg1"/>
                </a:solidFill>
              </a:defRPr>
            </a:lvl1pPr>
          </a:lstStyle>
          <a:p>
            <a:pPr lvl="0"/>
            <a:r>
              <a:rPr lang="en-US" dirty="0"/>
              <a:t>Section Title</a:t>
            </a:r>
          </a:p>
        </p:txBody>
      </p:sp>
      <p:sp>
        <p:nvSpPr>
          <p:cNvPr id="12" name="Text Placeholder 10"/>
          <p:cNvSpPr>
            <a:spLocks noGrp="1"/>
          </p:cNvSpPr>
          <p:nvPr>
            <p:ph type="body" sz="quarter" idx="11" hasCustomPrompt="1"/>
          </p:nvPr>
        </p:nvSpPr>
        <p:spPr>
          <a:xfrm>
            <a:off x="1930400" y="3429000"/>
            <a:ext cx="7823200" cy="2844800"/>
          </a:xfrm>
          <a:prstGeom prst="rect">
            <a:avLst/>
          </a:prstGeom>
        </p:spPr>
        <p:txBody>
          <a:bodyPr>
            <a:normAutofit/>
          </a:bodyPr>
          <a:lstStyle>
            <a:lvl1pPr marL="0" indent="0" algn="ctr">
              <a:buNone/>
              <a:defRPr sz="2133" baseline="0">
                <a:solidFill>
                  <a:schemeClr val="bg1"/>
                </a:solidFill>
              </a:defRPr>
            </a:lvl1pPr>
          </a:lstStyle>
          <a:p>
            <a:pPr lvl="0"/>
            <a:r>
              <a:rPr lang="en-US" dirty="0"/>
              <a:t>Click to Insert Text</a:t>
            </a:r>
          </a:p>
        </p:txBody>
      </p:sp>
    </p:spTree>
    <p:extLst>
      <p:ext uri="{BB962C8B-B14F-4D97-AF65-F5344CB8AC3E}">
        <p14:creationId xmlns:p14="http://schemas.microsoft.com/office/powerpoint/2010/main" val="37706175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6" y="1"/>
            <a:ext cx="12181169" cy="6857999"/>
          </a:xfrm>
          <a:prstGeom prst="rect">
            <a:avLst/>
          </a:prstGeom>
        </p:spPr>
      </p:pic>
      <p:sp>
        <p:nvSpPr>
          <p:cNvPr id="11" name="Text Placeholder 10"/>
          <p:cNvSpPr>
            <a:spLocks noGrp="1"/>
          </p:cNvSpPr>
          <p:nvPr>
            <p:ph type="body" sz="quarter" idx="10" hasCustomPrompt="1"/>
          </p:nvPr>
        </p:nvSpPr>
        <p:spPr>
          <a:xfrm>
            <a:off x="1930400" y="2514599"/>
            <a:ext cx="7823200" cy="914400"/>
          </a:xfrm>
          <a:prstGeom prst="rect">
            <a:avLst/>
          </a:prstGeom>
        </p:spPr>
        <p:txBody>
          <a:bodyPr>
            <a:noAutofit/>
          </a:bodyPr>
          <a:lstStyle>
            <a:lvl1pPr marL="0" indent="0" algn="ctr">
              <a:buNone/>
              <a:defRPr sz="4000">
                <a:solidFill>
                  <a:schemeClr val="bg1"/>
                </a:solidFill>
              </a:defRPr>
            </a:lvl1pPr>
          </a:lstStyle>
          <a:p>
            <a:pPr lvl="0"/>
            <a:r>
              <a:rPr lang="en-US" dirty="0"/>
              <a:t>Section Title</a:t>
            </a:r>
          </a:p>
        </p:txBody>
      </p:sp>
      <p:sp>
        <p:nvSpPr>
          <p:cNvPr id="12" name="Text Placeholder 10"/>
          <p:cNvSpPr>
            <a:spLocks noGrp="1"/>
          </p:cNvSpPr>
          <p:nvPr>
            <p:ph type="body" sz="quarter" idx="11" hasCustomPrompt="1"/>
          </p:nvPr>
        </p:nvSpPr>
        <p:spPr>
          <a:xfrm>
            <a:off x="1930400" y="3429000"/>
            <a:ext cx="7823200" cy="2844800"/>
          </a:xfrm>
          <a:prstGeom prst="rect">
            <a:avLst/>
          </a:prstGeom>
        </p:spPr>
        <p:txBody>
          <a:bodyPr>
            <a:normAutofit/>
          </a:bodyPr>
          <a:lstStyle>
            <a:lvl1pPr marL="0" indent="0" algn="ctr">
              <a:buNone/>
              <a:defRPr sz="2133" baseline="0">
                <a:solidFill>
                  <a:schemeClr val="bg1"/>
                </a:solidFill>
              </a:defRPr>
            </a:lvl1pPr>
          </a:lstStyle>
          <a:p>
            <a:pPr lvl="0"/>
            <a:r>
              <a:rPr lang="en-US" dirty="0"/>
              <a:t>Click to Insert Text</a:t>
            </a:r>
          </a:p>
        </p:txBody>
      </p:sp>
    </p:spTree>
    <p:extLst>
      <p:ext uri="{BB962C8B-B14F-4D97-AF65-F5344CB8AC3E}">
        <p14:creationId xmlns:p14="http://schemas.microsoft.com/office/powerpoint/2010/main" val="37375612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hank you Green Wav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39205" y="0"/>
            <a:ext cx="7852796" cy="6858000"/>
          </a:xfrm>
          <a:prstGeom prst="rect">
            <a:avLst/>
          </a:prstGeom>
        </p:spPr>
      </p:pic>
      <p:pic>
        <p:nvPicPr>
          <p:cNvPr id="2" name="Picture 1" descr="trout5_powerpoint.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25533" y="0"/>
            <a:ext cx="10266467" cy="6858000"/>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419" y="0"/>
            <a:ext cx="6480384" cy="6858000"/>
          </a:xfrm>
          <a:prstGeom prst="rect">
            <a:avLst/>
          </a:prstGeom>
        </p:spPr>
      </p:pic>
      <p:sp>
        <p:nvSpPr>
          <p:cNvPr id="9" name="Text Placeholder 12"/>
          <p:cNvSpPr>
            <a:spLocks noGrp="1"/>
          </p:cNvSpPr>
          <p:nvPr>
            <p:ph type="body" sz="quarter" idx="14" hasCustomPrompt="1"/>
          </p:nvPr>
        </p:nvSpPr>
        <p:spPr>
          <a:xfrm>
            <a:off x="609601" y="2514601"/>
            <a:ext cx="2296159" cy="406400"/>
          </a:xfrm>
          <a:prstGeom prst="rect">
            <a:avLst/>
          </a:prstGeom>
        </p:spPr>
        <p:txBody>
          <a:bodyPr>
            <a:normAutofit/>
          </a:bodyPr>
          <a:lstStyle>
            <a:lvl1pPr>
              <a:buNone/>
              <a:defRPr sz="1333">
                <a:solidFill>
                  <a:schemeClr val="bg2"/>
                </a:solidFill>
                <a:latin typeface="+mj-lt"/>
              </a:defRPr>
            </a:lvl1pPr>
          </a:lstStyle>
          <a:p>
            <a:pPr lvl="0"/>
            <a:r>
              <a:rPr lang="en-US" dirty="0"/>
              <a:t>Click to  add text</a:t>
            </a:r>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3201" y="2514602"/>
            <a:ext cx="365761" cy="365761"/>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3201" y="2921002"/>
            <a:ext cx="365761" cy="365761"/>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06401" y="3327402"/>
            <a:ext cx="365761" cy="365761"/>
          </a:xfrm>
          <a:prstGeom prst="rect">
            <a:avLst/>
          </a:prstGeom>
        </p:spPr>
      </p:pic>
      <p:pic>
        <p:nvPicPr>
          <p:cNvPr id="13" name="Picture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3201" y="3733802"/>
            <a:ext cx="365761" cy="365761"/>
          </a:xfrm>
          <a:prstGeom prst="rect">
            <a:avLst/>
          </a:prstGeom>
        </p:spPr>
      </p:pic>
      <p:pic>
        <p:nvPicPr>
          <p:cNvPr id="14" name="Picture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048004" y="2514601"/>
            <a:ext cx="365761" cy="365761"/>
          </a:xfrm>
          <a:prstGeom prst="rect">
            <a:avLst/>
          </a:prstGeom>
        </p:spPr>
      </p:pic>
      <p:pic>
        <p:nvPicPr>
          <p:cNvPr id="15" name="Picture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048004" y="2921002"/>
            <a:ext cx="365761" cy="365761"/>
          </a:xfrm>
          <a:prstGeom prst="rect">
            <a:avLst/>
          </a:prstGeom>
        </p:spPr>
      </p:pic>
      <p:pic>
        <p:nvPicPr>
          <p:cNvPr id="16" name="Picture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048002" y="3368041"/>
            <a:ext cx="365761" cy="365761"/>
          </a:xfrm>
          <a:prstGeom prst="rect">
            <a:avLst/>
          </a:prstGeom>
        </p:spPr>
      </p:pic>
      <p:pic>
        <p:nvPicPr>
          <p:cNvPr id="17" name="Picture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048001" y="3774441"/>
            <a:ext cx="365761" cy="365761"/>
          </a:xfrm>
          <a:prstGeom prst="rect">
            <a:avLst/>
          </a:prstGeom>
        </p:spPr>
      </p:pic>
      <p:sp>
        <p:nvSpPr>
          <p:cNvPr id="18" name="Text Placeholder 12"/>
          <p:cNvSpPr>
            <a:spLocks noGrp="1"/>
          </p:cNvSpPr>
          <p:nvPr>
            <p:ph type="body" sz="quarter" idx="17" hasCustomPrompt="1"/>
          </p:nvPr>
        </p:nvSpPr>
        <p:spPr>
          <a:xfrm>
            <a:off x="609601" y="2921001"/>
            <a:ext cx="2296159" cy="406400"/>
          </a:xfrm>
          <a:prstGeom prst="rect">
            <a:avLst/>
          </a:prstGeom>
        </p:spPr>
        <p:txBody>
          <a:bodyPr>
            <a:normAutofit/>
          </a:bodyPr>
          <a:lstStyle>
            <a:lvl1pPr>
              <a:buNone/>
              <a:defRPr sz="1333">
                <a:solidFill>
                  <a:schemeClr val="bg2"/>
                </a:solidFill>
                <a:latin typeface="+mj-lt"/>
              </a:defRPr>
            </a:lvl1pPr>
          </a:lstStyle>
          <a:p>
            <a:pPr lvl="0"/>
            <a:r>
              <a:rPr lang="en-US" dirty="0"/>
              <a:t>Click to  add text</a:t>
            </a:r>
          </a:p>
        </p:txBody>
      </p:sp>
      <p:sp>
        <p:nvSpPr>
          <p:cNvPr id="19" name="Text Placeholder 12"/>
          <p:cNvSpPr>
            <a:spLocks noGrp="1"/>
          </p:cNvSpPr>
          <p:nvPr>
            <p:ph type="body" sz="quarter" idx="18" hasCustomPrompt="1"/>
          </p:nvPr>
        </p:nvSpPr>
        <p:spPr>
          <a:xfrm>
            <a:off x="609601" y="3327401"/>
            <a:ext cx="2296159" cy="406400"/>
          </a:xfrm>
          <a:prstGeom prst="rect">
            <a:avLst/>
          </a:prstGeom>
        </p:spPr>
        <p:txBody>
          <a:bodyPr>
            <a:normAutofit/>
          </a:bodyPr>
          <a:lstStyle>
            <a:lvl1pPr>
              <a:buNone/>
              <a:defRPr sz="1333">
                <a:solidFill>
                  <a:schemeClr val="bg2"/>
                </a:solidFill>
                <a:latin typeface="+mj-lt"/>
              </a:defRPr>
            </a:lvl1pPr>
          </a:lstStyle>
          <a:p>
            <a:pPr lvl="0"/>
            <a:r>
              <a:rPr lang="en-US" dirty="0"/>
              <a:t>Click to  add text</a:t>
            </a:r>
          </a:p>
        </p:txBody>
      </p:sp>
      <p:sp>
        <p:nvSpPr>
          <p:cNvPr id="20" name="Text Placeholder 12"/>
          <p:cNvSpPr>
            <a:spLocks noGrp="1"/>
          </p:cNvSpPr>
          <p:nvPr>
            <p:ph type="body" sz="quarter" idx="19" hasCustomPrompt="1"/>
          </p:nvPr>
        </p:nvSpPr>
        <p:spPr>
          <a:xfrm>
            <a:off x="609601" y="3733801"/>
            <a:ext cx="2296159" cy="406400"/>
          </a:xfrm>
          <a:prstGeom prst="rect">
            <a:avLst/>
          </a:prstGeom>
        </p:spPr>
        <p:txBody>
          <a:bodyPr>
            <a:normAutofit/>
          </a:bodyPr>
          <a:lstStyle>
            <a:lvl1pPr>
              <a:buNone/>
              <a:defRPr sz="1333">
                <a:solidFill>
                  <a:schemeClr val="bg2"/>
                </a:solidFill>
                <a:latin typeface="+mj-lt"/>
              </a:defRPr>
            </a:lvl1pPr>
          </a:lstStyle>
          <a:p>
            <a:pPr lvl="0"/>
            <a:r>
              <a:rPr lang="en-US" dirty="0"/>
              <a:t>Click to  add text</a:t>
            </a:r>
          </a:p>
        </p:txBody>
      </p:sp>
      <p:sp>
        <p:nvSpPr>
          <p:cNvPr id="21" name="Text Placeholder 12"/>
          <p:cNvSpPr>
            <a:spLocks noGrp="1"/>
          </p:cNvSpPr>
          <p:nvPr>
            <p:ph type="body" sz="quarter" idx="20" hasCustomPrompt="1"/>
          </p:nvPr>
        </p:nvSpPr>
        <p:spPr>
          <a:xfrm>
            <a:off x="3495042" y="2514601"/>
            <a:ext cx="2296159" cy="406400"/>
          </a:xfrm>
          <a:prstGeom prst="rect">
            <a:avLst/>
          </a:prstGeom>
        </p:spPr>
        <p:txBody>
          <a:bodyPr>
            <a:normAutofit/>
          </a:bodyPr>
          <a:lstStyle>
            <a:lvl1pPr>
              <a:buNone/>
              <a:defRPr sz="1333">
                <a:solidFill>
                  <a:schemeClr val="bg2"/>
                </a:solidFill>
                <a:latin typeface="+mj-lt"/>
              </a:defRPr>
            </a:lvl1pPr>
          </a:lstStyle>
          <a:p>
            <a:pPr lvl="0"/>
            <a:r>
              <a:rPr lang="en-US" dirty="0"/>
              <a:t>Click to  add text</a:t>
            </a:r>
          </a:p>
        </p:txBody>
      </p:sp>
      <p:sp>
        <p:nvSpPr>
          <p:cNvPr id="22" name="Text Placeholder 12"/>
          <p:cNvSpPr>
            <a:spLocks noGrp="1"/>
          </p:cNvSpPr>
          <p:nvPr>
            <p:ph type="body" sz="quarter" idx="21" hasCustomPrompt="1"/>
          </p:nvPr>
        </p:nvSpPr>
        <p:spPr>
          <a:xfrm>
            <a:off x="3495042" y="2921001"/>
            <a:ext cx="2296159" cy="406400"/>
          </a:xfrm>
          <a:prstGeom prst="rect">
            <a:avLst/>
          </a:prstGeom>
        </p:spPr>
        <p:txBody>
          <a:bodyPr>
            <a:normAutofit/>
          </a:bodyPr>
          <a:lstStyle>
            <a:lvl1pPr>
              <a:buNone/>
              <a:defRPr sz="1333">
                <a:solidFill>
                  <a:schemeClr val="bg2"/>
                </a:solidFill>
                <a:latin typeface="+mj-lt"/>
              </a:defRPr>
            </a:lvl1pPr>
          </a:lstStyle>
          <a:p>
            <a:pPr lvl="0"/>
            <a:r>
              <a:rPr lang="en-US" dirty="0"/>
              <a:t>Click to  add text</a:t>
            </a:r>
          </a:p>
        </p:txBody>
      </p:sp>
      <p:sp>
        <p:nvSpPr>
          <p:cNvPr id="23" name="Text Placeholder 12"/>
          <p:cNvSpPr>
            <a:spLocks noGrp="1"/>
          </p:cNvSpPr>
          <p:nvPr>
            <p:ph type="body" sz="quarter" idx="22" hasCustomPrompt="1"/>
          </p:nvPr>
        </p:nvSpPr>
        <p:spPr>
          <a:xfrm>
            <a:off x="3495042" y="3327401"/>
            <a:ext cx="2296159" cy="406400"/>
          </a:xfrm>
          <a:prstGeom prst="rect">
            <a:avLst/>
          </a:prstGeom>
        </p:spPr>
        <p:txBody>
          <a:bodyPr>
            <a:normAutofit/>
          </a:bodyPr>
          <a:lstStyle>
            <a:lvl1pPr>
              <a:buNone/>
              <a:defRPr sz="1333">
                <a:solidFill>
                  <a:schemeClr val="bg2"/>
                </a:solidFill>
                <a:latin typeface="+mj-lt"/>
              </a:defRPr>
            </a:lvl1pPr>
          </a:lstStyle>
          <a:p>
            <a:pPr lvl="0"/>
            <a:r>
              <a:rPr lang="en-US" dirty="0"/>
              <a:t>Click to  add text</a:t>
            </a:r>
          </a:p>
        </p:txBody>
      </p:sp>
      <p:sp>
        <p:nvSpPr>
          <p:cNvPr id="24" name="Text Placeholder 12"/>
          <p:cNvSpPr>
            <a:spLocks noGrp="1"/>
          </p:cNvSpPr>
          <p:nvPr>
            <p:ph type="body" sz="quarter" idx="23" hasCustomPrompt="1"/>
          </p:nvPr>
        </p:nvSpPr>
        <p:spPr>
          <a:xfrm>
            <a:off x="3495042" y="3733801"/>
            <a:ext cx="2296159" cy="406400"/>
          </a:xfrm>
          <a:prstGeom prst="rect">
            <a:avLst/>
          </a:prstGeom>
        </p:spPr>
        <p:txBody>
          <a:bodyPr>
            <a:normAutofit/>
          </a:bodyPr>
          <a:lstStyle>
            <a:lvl1pPr>
              <a:buNone/>
              <a:defRPr sz="1333">
                <a:solidFill>
                  <a:schemeClr val="bg2"/>
                </a:solidFill>
                <a:latin typeface="+mj-lt"/>
              </a:defRPr>
            </a:lvl1pPr>
          </a:lstStyle>
          <a:p>
            <a:pPr lvl="0"/>
            <a:r>
              <a:rPr lang="en-US" dirty="0"/>
              <a:t>Click to  add text</a:t>
            </a:r>
          </a:p>
        </p:txBody>
      </p:sp>
      <p:pic>
        <p:nvPicPr>
          <p:cNvPr id="25" name="Picture 2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45475" y="4444501"/>
            <a:ext cx="1715325" cy="2032499"/>
          </a:xfrm>
          <a:prstGeom prst="rect">
            <a:avLst/>
          </a:prstGeom>
        </p:spPr>
      </p:pic>
      <p:sp>
        <p:nvSpPr>
          <p:cNvPr id="26" name="Text Placeholder 10"/>
          <p:cNvSpPr>
            <a:spLocks noGrp="1"/>
          </p:cNvSpPr>
          <p:nvPr>
            <p:ph type="body" sz="quarter" idx="10" hasCustomPrompt="1"/>
          </p:nvPr>
        </p:nvSpPr>
        <p:spPr>
          <a:xfrm>
            <a:off x="101600" y="584200"/>
            <a:ext cx="5686400" cy="812800"/>
          </a:xfrm>
          <a:prstGeom prst="rect">
            <a:avLst/>
          </a:prstGeom>
        </p:spPr>
        <p:txBody>
          <a:bodyPr>
            <a:noAutofit/>
          </a:bodyPr>
          <a:lstStyle>
            <a:lvl1pPr marL="0" indent="0" algn="ctr">
              <a:buNone/>
              <a:defRPr sz="4000">
                <a:solidFill>
                  <a:schemeClr val="bg1"/>
                </a:solidFill>
              </a:defRPr>
            </a:lvl1pPr>
          </a:lstStyle>
          <a:p>
            <a:pPr lvl="0"/>
            <a:r>
              <a:rPr lang="en-US" dirty="0"/>
              <a:t>THANK YOU</a:t>
            </a:r>
          </a:p>
        </p:txBody>
      </p:sp>
      <p:sp>
        <p:nvSpPr>
          <p:cNvPr id="27" name="Text Placeholder 10"/>
          <p:cNvSpPr>
            <a:spLocks noGrp="1"/>
          </p:cNvSpPr>
          <p:nvPr>
            <p:ph type="body" sz="quarter" idx="24" hasCustomPrompt="1"/>
          </p:nvPr>
        </p:nvSpPr>
        <p:spPr>
          <a:xfrm>
            <a:off x="101600" y="1295400"/>
            <a:ext cx="5686400" cy="711200"/>
          </a:xfrm>
          <a:prstGeom prst="rect">
            <a:avLst/>
          </a:prstGeom>
        </p:spPr>
        <p:txBody>
          <a:bodyPr>
            <a:noAutofit/>
          </a:bodyPr>
          <a:lstStyle>
            <a:lvl1pPr marL="0" indent="0" algn="ctr">
              <a:buNone/>
              <a:defRPr sz="2667" baseline="0">
                <a:solidFill>
                  <a:schemeClr val="bg1"/>
                </a:solidFill>
              </a:defRPr>
            </a:lvl1pPr>
          </a:lstStyle>
          <a:p>
            <a:pPr lvl="0"/>
            <a:r>
              <a:rPr lang="en-US" dirty="0"/>
              <a:t>FOR YOUR TIME</a:t>
            </a:r>
          </a:p>
        </p:txBody>
      </p:sp>
    </p:spTree>
    <p:extLst>
      <p:ext uri="{BB962C8B-B14F-4D97-AF65-F5344CB8AC3E}">
        <p14:creationId xmlns:p14="http://schemas.microsoft.com/office/powerpoint/2010/main" val="20740338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A4C03F-571E-49FA-A334-CC2DD2811055}"/>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2F0FB688-B8F5-4917-9C32-17DB221D8843}"/>
              </a:ext>
            </a:extLst>
          </p:cNvPr>
          <p:cNvSpPr>
            <a:spLocks noGrp="1"/>
          </p:cNvSpPr>
          <p:nvPr>
            <p:ph type="ftr" sz="quarter" idx="11"/>
          </p:nvPr>
        </p:nvSpPr>
        <p:spPr/>
        <p:txBody>
          <a:bodyPr/>
          <a:lstStyle/>
          <a:p>
            <a:r>
              <a:rPr lang="en-US"/>
              <a:t>www.tu.org</a:t>
            </a:r>
          </a:p>
        </p:txBody>
      </p:sp>
      <p:sp>
        <p:nvSpPr>
          <p:cNvPr id="4" name="Slide Number Placeholder 3">
            <a:extLst>
              <a:ext uri="{FF2B5EF4-FFF2-40B4-BE49-F238E27FC236}">
                <a16:creationId xmlns:a16="http://schemas.microsoft.com/office/drawing/2014/main" id="{1EDF44C7-1434-4EE6-94E8-27818AFB6649}"/>
              </a:ext>
            </a:extLst>
          </p:cNvPr>
          <p:cNvSpPr>
            <a:spLocks noGrp="1"/>
          </p:cNvSpPr>
          <p:nvPr>
            <p:ph type="sldNum" sz="quarter" idx="12"/>
          </p:nvPr>
        </p:nvSpPr>
        <p:spPr/>
        <p:txBody>
          <a:bodyPr/>
          <a:lstStyle/>
          <a:p>
            <a:fld id="{CD543CCD-9BCF-4E49-9C5A-DB1FC39E94CA}" type="slidenum">
              <a:rPr lang="en-US" smtClean="0"/>
              <a:t>‹#›</a:t>
            </a:fld>
            <a:endParaRPr lang="en-US"/>
          </a:p>
        </p:txBody>
      </p:sp>
    </p:spTree>
    <p:extLst>
      <p:ext uri="{BB962C8B-B14F-4D97-AF65-F5344CB8AC3E}">
        <p14:creationId xmlns:p14="http://schemas.microsoft.com/office/powerpoint/2010/main" val="19460701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2_Text Slide Blue wav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9925EEB-19C2-D5D7-4837-438DF9490A52}"/>
              </a:ext>
            </a:extLst>
          </p:cNvPr>
          <p:cNvSpPr>
            <a:spLocks noGrp="1"/>
          </p:cNvSpPr>
          <p:nvPr>
            <p:ph type="ctrTitle" hasCustomPrompt="1"/>
          </p:nvPr>
        </p:nvSpPr>
        <p:spPr>
          <a:xfrm>
            <a:off x="304800" y="353912"/>
            <a:ext cx="11582400" cy="576005"/>
          </a:xfrm>
          <a:prstGeom prst="rect">
            <a:avLst/>
          </a:prstGeom>
        </p:spPr>
        <p:txBody>
          <a:bodyPr>
            <a:normAutofit/>
          </a:bodyPr>
          <a:lstStyle>
            <a:lvl1pPr algn="l">
              <a:defRPr sz="3200" b="0" i="0" cap="all" baseline="0">
                <a:solidFill>
                  <a:srgbClr val="013E79"/>
                </a:solidFill>
                <a:latin typeface="Greycliff CF" pitchFamily="2" charset="0"/>
              </a:defRPr>
            </a:lvl1pPr>
          </a:lstStyle>
          <a:p>
            <a:r>
              <a:rPr lang="en-US"/>
              <a:t>Slide title</a:t>
            </a:r>
          </a:p>
        </p:txBody>
      </p:sp>
      <p:pic>
        <p:nvPicPr>
          <p:cNvPr id="6" name="Picture 5">
            <a:extLst>
              <a:ext uri="{FF2B5EF4-FFF2-40B4-BE49-F238E27FC236}">
                <a16:creationId xmlns:a16="http://schemas.microsoft.com/office/drawing/2014/main" id="{D83ECC5B-0889-CFEF-D85E-1F1F7DD5C7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4800" y="926257"/>
            <a:ext cx="11582400" cy="64345"/>
          </a:xfrm>
          <a:prstGeom prst="rect">
            <a:avLst/>
          </a:prstGeom>
        </p:spPr>
      </p:pic>
      <p:pic>
        <p:nvPicPr>
          <p:cNvPr id="7" name="Picture 6">
            <a:extLst>
              <a:ext uri="{FF2B5EF4-FFF2-40B4-BE49-F238E27FC236}">
                <a16:creationId xmlns:a16="http://schemas.microsoft.com/office/drawing/2014/main" id="{0E67067B-F7B1-6EBB-0370-823C62023DB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58401" y="492561"/>
            <a:ext cx="1724339" cy="298704"/>
          </a:xfrm>
          <a:prstGeom prst="rect">
            <a:avLst/>
          </a:prstGeom>
        </p:spPr>
      </p:pic>
      <p:sp>
        <p:nvSpPr>
          <p:cNvPr id="12" name="Slide Number Placeholder 5">
            <a:extLst>
              <a:ext uri="{FF2B5EF4-FFF2-40B4-BE49-F238E27FC236}">
                <a16:creationId xmlns:a16="http://schemas.microsoft.com/office/drawing/2014/main" id="{5828E201-10A7-61A0-9106-2929696F1A1F}"/>
              </a:ext>
            </a:extLst>
          </p:cNvPr>
          <p:cNvSpPr>
            <a:spLocks noGrp="1"/>
          </p:cNvSpPr>
          <p:nvPr>
            <p:ph type="sldNum" sz="quarter" idx="12"/>
          </p:nvPr>
        </p:nvSpPr>
        <p:spPr>
          <a:xfrm>
            <a:off x="11176000" y="6518276"/>
            <a:ext cx="914400" cy="339725"/>
          </a:xfrm>
          <a:prstGeom prst="rect">
            <a:avLst/>
          </a:prstGeom>
        </p:spPr>
        <p:txBody>
          <a:bodyPr/>
          <a:lstStyle>
            <a:lvl1pPr algn="r">
              <a:defRPr sz="1467">
                <a:solidFill>
                  <a:schemeClr val="tx2"/>
                </a:solidFill>
                <a:latin typeface="Greycliff CF" pitchFamily="2" charset="0"/>
              </a:defRPr>
            </a:lvl1pPr>
          </a:lstStyle>
          <a:p>
            <a:fld id="{97CF7042-B465-4730-800E-86D0EFD08949}" type="slidenum">
              <a:rPr lang="en-US" smtClean="0"/>
              <a:pPr/>
              <a:t>‹#›</a:t>
            </a:fld>
            <a:endParaRPr lang="en-US"/>
          </a:p>
        </p:txBody>
      </p:sp>
    </p:spTree>
    <p:extLst>
      <p:ext uri="{BB962C8B-B14F-4D97-AF65-F5344CB8AC3E}">
        <p14:creationId xmlns:p14="http://schemas.microsoft.com/office/powerpoint/2010/main" val="4149853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4EBD5-0AE1-EB9C-869D-536DA12128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3F5010-3BF8-DCA7-0109-274167B034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520ABB-15ED-30E2-D17D-91EBC5BF4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E3A26A-3410-4885-2743-7FA7AA789DB4}"/>
              </a:ext>
            </a:extLst>
          </p:cNvPr>
          <p:cNvSpPr>
            <a:spLocks noGrp="1"/>
          </p:cNvSpPr>
          <p:nvPr>
            <p:ph type="dt" sz="half" idx="10"/>
          </p:nvPr>
        </p:nvSpPr>
        <p:spPr/>
        <p:txBody>
          <a:bodyPr/>
          <a:lstStyle/>
          <a:p>
            <a:fld id="{1F1B9490-ACAD-40E4-8238-DD2F59D32368}" type="datetimeFigureOut">
              <a:rPr lang="en-US" smtClean="0"/>
              <a:t>1/24/2025</a:t>
            </a:fld>
            <a:endParaRPr lang="en-US"/>
          </a:p>
        </p:txBody>
      </p:sp>
      <p:sp>
        <p:nvSpPr>
          <p:cNvPr id="6" name="Footer Placeholder 5">
            <a:extLst>
              <a:ext uri="{FF2B5EF4-FFF2-40B4-BE49-F238E27FC236}">
                <a16:creationId xmlns:a16="http://schemas.microsoft.com/office/drawing/2014/main" id="{5CF2CE3D-6553-1871-81CB-138801BEDF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17B7F7-E24F-5B6D-FC4C-E44CFE7C31CF}"/>
              </a:ext>
            </a:extLst>
          </p:cNvPr>
          <p:cNvSpPr>
            <a:spLocks noGrp="1"/>
          </p:cNvSpPr>
          <p:nvPr>
            <p:ph type="sldNum" sz="quarter" idx="12"/>
          </p:nvPr>
        </p:nvSpPr>
        <p:spPr/>
        <p:txBody>
          <a:bodyPr/>
          <a:lstStyle/>
          <a:p>
            <a:fld id="{33FF5B82-821D-4C31-86B5-F98F9A443539}" type="slidenum">
              <a:rPr lang="en-US" smtClean="0"/>
              <a:t>‹#›</a:t>
            </a:fld>
            <a:endParaRPr lang="en-US"/>
          </a:p>
        </p:txBody>
      </p:sp>
    </p:spTree>
    <p:extLst>
      <p:ext uri="{BB962C8B-B14F-4D97-AF65-F5344CB8AC3E}">
        <p14:creationId xmlns:p14="http://schemas.microsoft.com/office/powerpoint/2010/main" val="2569709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28F19-BAF9-87C7-93E4-C7B0556161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C1408A-A3AC-E894-0F34-52B3E65EB0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D9ECBB-F191-C97B-2AE7-4519D249CB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10E65F-5B6B-C2F1-C5AF-6CA486C1773D}"/>
              </a:ext>
            </a:extLst>
          </p:cNvPr>
          <p:cNvSpPr>
            <a:spLocks noGrp="1"/>
          </p:cNvSpPr>
          <p:nvPr>
            <p:ph type="dt" sz="half" idx="10"/>
          </p:nvPr>
        </p:nvSpPr>
        <p:spPr/>
        <p:txBody>
          <a:bodyPr/>
          <a:lstStyle/>
          <a:p>
            <a:fld id="{1F1B9490-ACAD-40E4-8238-DD2F59D32368}" type="datetimeFigureOut">
              <a:rPr lang="en-US" smtClean="0"/>
              <a:t>1/24/2025</a:t>
            </a:fld>
            <a:endParaRPr lang="en-US"/>
          </a:p>
        </p:txBody>
      </p:sp>
      <p:sp>
        <p:nvSpPr>
          <p:cNvPr id="6" name="Footer Placeholder 5">
            <a:extLst>
              <a:ext uri="{FF2B5EF4-FFF2-40B4-BE49-F238E27FC236}">
                <a16:creationId xmlns:a16="http://schemas.microsoft.com/office/drawing/2014/main" id="{B91FCAD4-C3C7-5205-5B71-2304CCF8D0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3B80B3-0E53-158E-47B3-9300F2497489}"/>
              </a:ext>
            </a:extLst>
          </p:cNvPr>
          <p:cNvSpPr>
            <a:spLocks noGrp="1"/>
          </p:cNvSpPr>
          <p:nvPr>
            <p:ph type="sldNum" sz="quarter" idx="12"/>
          </p:nvPr>
        </p:nvSpPr>
        <p:spPr/>
        <p:txBody>
          <a:bodyPr/>
          <a:lstStyle/>
          <a:p>
            <a:fld id="{33FF5B82-821D-4C31-86B5-F98F9A443539}" type="slidenum">
              <a:rPr lang="en-US" smtClean="0"/>
              <a:t>‹#›</a:t>
            </a:fld>
            <a:endParaRPr lang="en-US"/>
          </a:p>
        </p:txBody>
      </p:sp>
    </p:spTree>
    <p:extLst>
      <p:ext uri="{BB962C8B-B14F-4D97-AF65-F5344CB8AC3E}">
        <p14:creationId xmlns:p14="http://schemas.microsoft.com/office/powerpoint/2010/main" val="3048400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theme" Target="../theme/theme2.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8" Type="http://schemas.openxmlformats.org/officeDocument/2006/relationships/slideLayout" Target="../slideLayouts/slideLayout21.xml"/><Relationship Id="rId3"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slideLayout" Target="../slideLayouts/slideLayout78.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theme" Target="../theme/theme3.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685C7E-B150-98F4-DDCF-3DD932D1E1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CD50D8-0026-8AD4-9926-12C015CB75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87AD9-E527-13AA-5ADF-A870D2B331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1B9490-ACAD-40E4-8238-DD2F59D32368}" type="datetimeFigureOut">
              <a:rPr lang="en-US" smtClean="0"/>
              <a:t>1/24/2025</a:t>
            </a:fld>
            <a:endParaRPr lang="en-US"/>
          </a:p>
        </p:txBody>
      </p:sp>
      <p:sp>
        <p:nvSpPr>
          <p:cNvPr id="5" name="Footer Placeholder 4">
            <a:extLst>
              <a:ext uri="{FF2B5EF4-FFF2-40B4-BE49-F238E27FC236}">
                <a16:creationId xmlns:a16="http://schemas.microsoft.com/office/drawing/2014/main" id="{1AFCFB0E-752D-F115-E194-E542C0F028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7846FE3-32F2-10AA-DD9A-E33CBCC8BB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FF5B82-821D-4C31-86B5-F98F9A443539}" type="slidenum">
              <a:rPr lang="en-US" smtClean="0"/>
              <a:t>‹#›</a:t>
            </a:fld>
            <a:endParaRPr lang="en-US"/>
          </a:p>
        </p:txBody>
      </p:sp>
    </p:spTree>
    <p:extLst>
      <p:ext uri="{BB962C8B-B14F-4D97-AF65-F5344CB8AC3E}">
        <p14:creationId xmlns:p14="http://schemas.microsoft.com/office/powerpoint/2010/main" val="21027841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890180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Lst>
  <p:hf hd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081667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Lst>
  <p:hf hd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49.png"/><Relationship Id="rId4" Type="http://schemas.openxmlformats.org/officeDocument/2006/relationships/image" Target="../media/image48.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9.xml"/><Relationship Id="rId4" Type="http://schemas.openxmlformats.org/officeDocument/2006/relationships/image" Target="../media/image73.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3.xml"/><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oleObject" Target="../embeddings/oleObject1.bin"/><Relationship Id="rId7" Type="http://schemas.openxmlformats.org/officeDocument/2006/relationships/image" Target="../media/image67.jpg"/><Relationship Id="rId12" Type="http://schemas.openxmlformats.org/officeDocument/2006/relationships/image" Target="../media/image72.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1.jpg"/><Relationship Id="rId5" Type="http://schemas.openxmlformats.org/officeDocument/2006/relationships/oleObject" Target="../embeddings/oleObject2.bin"/><Relationship Id="rId10" Type="http://schemas.openxmlformats.org/officeDocument/2006/relationships/image" Target="../media/image70.jpeg"/><Relationship Id="rId4" Type="http://schemas.openxmlformats.org/officeDocument/2006/relationships/image" Target="../media/image65.emf"/><Relationship Id="rId9" Type="http://schemas.openxmlformats.org/officeDocument/2006/relationships/image" Target="../media/image6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0BFC307-0CF2-4F56-07B0-E6624214CD2E}"/>
              </a:ext>
            </a:extLst>
          </p:cNvPr>
          <p:cNvSpPr txBox="1">
            <a:spLocks/>
          </p:cNvSpPr>
          <p:nvPr/>
        </p:nvSpPr>
        <p:spPr>
          <a:xfrm>
            <a:off x="532979" y="3904007"/>
            <a:ext cx="5308647" cy="2841635"/>
          </a:xfrm>
          <a:prstGeom prst="rect">
            <a:avLst/>
          </a:prstGeom>
        </p:spPr>
        <p:txBody>
          <a:bodyPr vert="horz" lIns="91440" tIns="45720" rIns="91440" bIns="45720" rtlCol="0" anchor="b">
            <a:noAutofit/>
          </a:bodyPr>
          <a:lst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spcBef>
                <a:spcPct val="0"/>
              </a:spcBef>
              <a:spcAft>
                <a:spcPts val="600"/>
              </a:spcAft>
              <a:buNone/>
            </a:pPr>
            <a:r>
              <a:rPr lang="en-US" sz="3200" b="1" kern="1200" dirty="0">
                <a:solidFill>
                  <a:schemeClr val="accent5">
                    <a:lumMod val="50000"/>
                  </a:schemeClr>
                </a:solidFill>
                <a:latin typeface="Mrs Eaves OT"/>
                <a:ea typeface="+mj-ea"/>
                <a:cs typeface="+mj-cs"/>
              </a:rPr>
              <a:t>HEALTHY FISH RELY ON </a:t>
            </a:r>
          </a:p>
          <a:p>
            <a:pPr marL="0" indent="0" defTabSz="914400">
              <a:spcBef>
                <a:spcPct val="0"/>
              </a:spcBef>
              <a:spcAft>
                <a:spcPts val="600"/>
              </a:spcAft>
              <a:buNone/>
            </a:pPr>
            <a:r>
              <a:rPr lang="en-US" sz="3200" b="1" kern="1200" dirty="0">
                <a:solidFill>
                  <a:schemeClr val="accent5">
                    <a:lumMod val="50000"/>
                  </a:schemeClr>
                </a:solidFill>
                <a:latin typeface="Mrs Eaves OT"/>
                <a:ea typeface="+mj-ea"/>
                <a:cs typeface="+mj-cs"/>
              </a:rPr>
              <a:t>HEALTHY WATER. </a:t>
            </a:r>
          </a:p>
          <a:p>
            <a:pPr marL="0" indent="0" defTabSz="914400">
              <a:spcBef>
                <a:spcPct val="0"/>
              </a:spcBef>
              <a:spcAft>
                <a:spcPts val="600"/>
              </a:spcAft>
              <a:buNone/>
            </a:pPr>
            <a:r>
              <a:rPr lang="en-US" sz="3200" b="1" kern="1200" dirty="0">
                <a:solidFill>
                  <a:schemeClr val="accent5">
                    <a:lumMod val="50000"/>
                  </a:schemeClr>
                </a:solidFill>
                <a:latin typeface="Mrs Eaves OT"/>
                <a:ea typeface="+mj-ea"/>
                <a:cs typeface="+mj-cs"/>
              </a:rPr>
              <a:t>WE ALL DO.</a:t>
            </a:r>
            <a:r>
              <a:rPr lang="en-US" sz="3200" b="1" dirty="0">
                <a:solidFill>
                  <a:schemeClr val="accent5">
                    <a:lumMod val="50000"/>
                  </a:schemeClr>
                </a:solidFill>
                <a:latin typeface="Mrs Eaves OT"/>
                <a:ea typeface="+mj-ea"/>
                <a:cs typeface="+mj-cs"/>
              </a:rPr>
              <a:t> </a:t>
            </a:r>
            <a:endParaRPr lang="en-US" sz="3200" b="1" kern="1200" dirty="0">
              <a:solidFill>
                <a:schemeClr val="accent5">
                  <a:lumMod val="50000"/>
                </a:schemeClr>
              </a:solidFill>
              <a:latin typeface="Mrs Eaves OT"/>
              <a:ea typeface="+mj-ea"/>
              <a:cs typeface="+mj-cs"/>
            </a:endParaRPr>
          </a:p>
          <a:p>
            <a:pPr marL="0" indent="0" defTabSz="914400">
              <a:spcBef>
                <a:spcPct val="0"/>
              </a:spcBef>
              <a:spcAft>
                <a:spcPts val="600"/>
              </a:spcAft>
              <a:buNone/>
            </a:pPr>
            <a:r>
              <a:rPr lang="en-US" sz="2400" b="1" dirty="0">
                <a:solidFill>
                  <a:schemeClr val="accent5">
                    <a:lumMod val="50000"/>
                  </a:schemeClr>
                </a:solidFill>
                <a:latin typeface="Mrs Eaves OT"/>
                <a:ea typeface="+mj-ea"/>
                <a:cs typeface="+mj-cs"/>
              </a:rPr>
              <a:t>Thank you for being a volunteer. </a:t>
            </a:r>
          </a:p>
          <a:p>
            <a:pPr marL="0" indent="0" defTabSz="914400">
              <a:spcBef>
                <a:spcPct val="0"/>
              </a:spcBef>
              <a:spcAft>
                <a:spcPts val="600"/>
              </a:spcAft>
              <a:buNone/>
            </a:pPr>
            <a:endParaRPr lang="en-US" sz="3200" b="1" kern="1200" dirty="0">
              <a:solidFill>
                <a:schemeClr val="accent5">
                  <a:lumMod val="50000"/>
                </a:schemeClr>
              </a:solidFill>
              <a:latin typeface="Mrs Eaves OT"/>
              <a:ea typeface="+mj-ea"/>
              <a:cs typeface="+mj-cs"/>
            </a:endParaRPr>
          </a:p>
          <a:p>
            <a:pPr marL="0" indent="0" defTabSz="914400">
              <a:spcBef>
                <a:spcPct val="0"/>
              </a:spcBef>
              <a:spcAft>
                <a:spcPts val="600"/>
              </a:spcAft>
              <a:buNone/>
            </a:pPr>
            <a:r>
              <a:rPr lang="en-US" sz="3200" b="1" kern="1200" dirty="0">
                <a:solidFill>
                  <a:schemeClr val="accent5">
                    <a:lumMod val="50000"/>
                  </a:schemeClr>
                </a:solidFill>
                <a:latin typeface="Mrs Eaves OT"/>
                <a:ea typeface="+mj-ea"/>
                <a:cs typeface="+mj-cs"/>
              </a:rPr>
              <a:t>TU New Leader Orientation </a:t>
            </a:r>
            <a:r>
              <a:rPr lang="en-US" sz="3200" b="1" dirty="0">
                <a:solidFill>
                  <a:schemeClr val="accent5">
                    <a:lumMod val="50000"/>
                  </a:schemeClr>
                </a:solidFill>
                <a:latin typeface="Mrs Eaves OT"/>
                <a:ea typeface="+mj-ea"/>
                <a:cs typeface="+mj-cs"/>
              </a:rPr>
              <a:t>January 2025</a:t>
            </a:r>
            <a:endParaRPr lang="en-US" sz="3200" b="1" kern="1200" dirty="0">
              <a:solidFill>
                <a:schemeClr val="accent5">
                  <a:lumMod val="50000"/>
                </a:schemeClr>
              </a:solidFill>
              <a:latin typeface="Mrs Eaves OT"/>
              <a:ea typeface="+mj-ea"/>
              <a:cs typeface="+mj-cs"/>
            </a:endParaRPr>
          </a:p>
        </p:txBody>
      </p:sp>
      <p:pic>
        <p:nvPicPr>
          <p:cNvPr id="16" name="Picture 15">
            <a:extLst>
              <a:ext uri="{FF2B5EF4-FFF2-40B4-BE49-F238E27FC236}">
                <a16:creationId xmlns:a16="http://schemas.microsoft.com/office/drawing/2014/main" id="{6EB81E51-A114-7665-7CBA-5DAFD5331CDE}"/>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a:xfrm>
            <a:off x="634817" y="982896"/>
            <a:ext cx="2927250" cy="2195437"/>
          </a:xfrm>
          <a:prstGeom prst="rect">
            <a:avLst/>
          </a:prstGeom>
        </p:spPr>
      </p:pic>
      <p:sp>
        <p:nvSpPr>
          <p:cNvPr id="26" name="Freeform: Shape 25">
            <a:extLst>
              <a:ext uri="{FF2B5EF4-FFF2-40B4-BE49-F238E27FC236}">
                <a16:creationId xmlns:a16="http://schemas.microsoft.com/office/drawing/2014/main" id="{7BC0F8B1-F985-469B-8332-13DBC7665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791963" y="451044"/>
            <a:ext cx="2308583" cy="2741196"/>
          </a:xfrm>
          <a:custGeom>
            <a:avLst/>
            <a:gdLst>
              <a:gd name="connsiteX0" fmla="*/ 2308583 w 2308583"/>
              <a:gd name="connsiteY0" fmla="*/ 2741196 h 2741196"/>
              <a:gd name="connsiteX1" fmla="*/ 462 w 2308583"/>
              <a:gd name="connsiteY1" fmla="*/ 2741196 h 2741196"/>
              <a:gd name="connsiteX2" fmla="*/ 0 w 2308583"/>
              <a:gd name="connsiteY2" fmla="*/ 2469337 h 2741196"/>
              <a:gd name="connsiteX3" fmla="*/ 2022607 w 2308583"/>
              <a:gd name="connsiteY3" fmla="*/ 2470269 h 2741196"/>
              <a:gd name="connsiteX4" fmla="*/ 2022607 w 2308583"/>
              <a:gd name="connsiteY4" fmla="*/ 0 h 2741196"/>
              <a:gd name="connsiteX5" fmla="*/ 2308583 w 2308583"/>
              <a:gd name="connsiteY5" fmla="*/ 0 h 274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741196">
                <a:moveTo>
                  <a:pt x="2308583" y="2741196"/>
                </a:moveTo>
                <a:lnTo>
                  <a:pt x="462" y="2741196"/>
                </a:lnTo>
                <a:cubicBezTo>
                  <a:pt x="-462" y="2647366"/>
                  <a:pt x="923" y="2563167"/>
                  <a:pt x="0" y="2469337"/>
                </a:cubicBezTo>
                <a:lnTo>
                  <a:pt x="2022607" y="2470269"/>
                </a:lnTo>
                <a:lnTo>
                  <a:pt x="2022607" y="0"/>
                </a:lnTo>
                <a:lnTo>
                  <a:pt x="2308583" y="0"/>
                </a:lnTo>
                <a:close/>
              </a:path>
            </a:pathLst>
          </a:custGeom>
          <a:solidFill>
            <a:schemeClr val="tx1">
              <a:lumMod val="95000"/>
              <a:lumOff val="5000"/>
              <a:alpha val="75000"/>
            </a:schemeClr>
          </a:solidFill>
          <a:ln w="0">
            <a:noFill/>
            <a:prstDash val="solid"/>
            <a:round/>
            <a:headEnd/>
            <a:tailEnd/>
          </a:ln>
        </p:spPr>
        <p:txBody>
          <a:bodyPr/>
          <a:lstStyle/>
          <a:p>
            <a:endParaRPr lang="en-US"/>
          </a:p>
        </p:txBody>
      </p:sp>
      <p:pic>
        <p:nvPicPr>
          <p:cNvPr id="12" name="Picture 11">
            <a:extLst>
              <a:ext uri="{FF2B5EF4-FFF2-40B4-BE49-F238E27FC236}">
                <a16:creationId xmlns:a16="http://schemas.microsoft.com/office/drawing/2014/main" id="{607C9F00-8281-1850-15A7-C83426D5DD0A}"/>
              </a:ext>
            </a:extLst>
          </p:cNvPr>
          <p:cNvPicPr>
            <a:picLocks noChangeAspect="1"/>
          </p:cNvPicPr>
          <p:nvPr/>
        </p:nvPicPr>
        <p:blipFill rotWithShape="1">
          <a:blip r:embed="rId3">
            <a:extLst>
              <a:ext uri="{28A0092B-C50C-407E-A947-70E740481C1C}">
                <a14:useLocalDpi xmlns:a14="http://schemas.microsoft.com/office/drawing/2010/main" val="0"/>
              </a:ext>
            </a:extLst>
          </a:blip>
          <a:srcRect r="7964" b="6806"/>
          <a:stretch/>
        </p:blipFill>
        <p:spPr>
          <a:xfrm>
            <a:off x="4472713" y="434000"/>
            <a:ext cx="3631952" cy="2758238"/>
          </a:xfrm>
          <a:prstGeom prst="rect">
            <a:avLst/>
          </a:prstGeom>
        </p:spPr>
      </p:pic>
      <p:pic>
        <p:nvPicPr>
          <p:cNvPr id="14" name="Picture 13">
            <a:extLst>
              <a:ext uri="{FF2B5EF4-FFF2-40B4-BE49-F238E27FC236}">
                <a16:creationId xmlns:a16="http://schemas.microsoft.com/office/drawing/2014/main" id="{B3D17ECD-9260-1686-F22E-43A1F9D10658}"/>
              </a:ext>
            </a:extLst>
          </p:cNvPr>
          <p:cNvPicPr>
            <a:picLocks noChangeAspect="1"/>
          </p:cNvPicPr>
          <p:nvPr/>
        </p:nvPicPr>
        <p:blipFill rotWithShape="1">
          <a:blip r:embed="rId4">
            <a:extLst>
              <a:ext uri="{28A0092B-C50C-407E-A947-70E740481C1C}">
                <a14:useLocalDpi xmlns:a14="http://schemas.microsoft.com/office/drawing/2010/main" val="0"/>
              </a:ext>
            </a:extLst>
          </a:blip>
          <a:srcRect l="7076" t="3683" r="7076" b="17086"/>
          <a:stretch/>
        </p:blipFill>
        <p:spPr>
          <a:xfrm>
            <a:off x="8479971" y="951896"/>
            <a:ext cx="2837871" cy="1748270"/>
          </a:xfrm>
          <a:prstGeom prst="rect">
            <a:avLst/>
          </a:prstGeom>
        </p:spPr>
      </p:pic>
      <p:sp>
        <p:nvSpPr>
          <p:cNvPr id="28" name="Freeform: Shape 27">
            <a:extLst>
              <a:ext uri="{FF2B5EF4-FFF2-40B4-BE49-F238E27FC236}">
                <a16:creationId xmlns:a16="http://schemas.microsoft.com/office/drawing/2014/main" id="{89D15953-1642-4DD6-AD9E-01AA19247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9466977" y="434000"/>
            <a:ext cx="2308583" cy="1114404"/>
          </a:xfrm>
          <a:custGeom>
            <a:avLst/>
            <a:gdLst>
              <a:gd name="connsiteX0" fmla="*/ 462 w 2308583"/>
              <a:gd name="connsiteY0" fmla="*/ 1114404 h 1114404"/>
              <a:gd name="connsiteX1" fmla="*/ 2308583 w 2308583"/>
              <a:gd name="connsiteY1" fmla="*/ 1114404 h 1114404"/>
              <a:gd name="connsiteX2" fmla="*/ 2308583 w 2308583"/>
              <a:gd name="connsiteY2" fmla="*/ 0 h 1114404"/>
              <a:gd name="connsiteX3" fmla="*/ 2022607 w 2308583"/>
              <a:gd name="connsiteY3" fmla="*/ 0 h 1114404"/>
              <a:gd name="connsiteX4" fmla="*/ 2022607 w 2308583"/>
              <a:gd name="connsiteY4" fmla="*/ 843477 h 1114404"/>
              <a:gd name="connsiteX5" fmla="*/ 0 w 2308583"/>
              <a:gd name="connsiteY5" fmla="*/ 842545 h 1114404"/>
              <a:gd name="connsiteX6" fmla="*/ 462 w 2308583"/>
              <a:gd name="connsiteY6" fmla="*/ 1114404 h 111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8583" h="1114404">
                <a:moveTo>
                  <a:pt x="462" y="1114404"/>
                </a:moveTo>
                <a:lnTo>
                  <a:pt x="2308583" y="1114404"/>
                </a:lnTo>
                <a:lnTo>
                  <a:pt x="2308583" y="0"/>
                </a:lnTo>
                <a:lnTo>
                  <a:pt x="2022607" y="0"/>
                </a:lnTo>
                <a:lnTo>
                  <a:pt x="2022607" y="843477"/>
                </a:lnTo>
                <a:lnTo>
                  <a:pt x="0" y="842545"/>
                </a:lnTo>
                <a:cubicBezTo>
                  <a:pt x="923" y="936375"/>
                  <a:pt x="-462" y="1020574"/>
                  <a:pt x="462" y="1114404"/>
                </a:cubicBezTo>
                <a:close/>
              </a:path>
            </a:pathLst>
          </a:custGeom>
          <a:solidFill>
            <a:schemeClr val="tx1">
              <a:lumMod val="95000"/>
              <a:lumOff val="5000"/>
              <a:alpha val="75000"/>
            </a:schemeClr>
          </a:solidFill>
          <a:ln w="0">
            <a:noFill/>
            <a:prstDash val="solid"/>
            <a:round/>
            <a:headEnd/>
            <a:tailEnd/>
          </a:ln>
        </p:spPr>
        <p:txBody>
          <a:bodyPr/>
          <a:lstStyle/>
          <a:p>
            <a:endParaRPr lang="en-US"/>
          </a:p>
        </p:txBody>
      </p:sp>
      <p:cxnSp>
        <p:nvCxnSpPr>
          <p:cNvPr id="25" name="Straight Connector 24">
            <a:extLst>
              <a:ext uri="{FF2B5EF4-FFF2-40B4-BE49-F238E27FC236}">
                <a16:creationId xmlns:a16="http://schemas.microsoft.com/office/drawing/2014/main" id="{1918D9D3-1370-4FF6-9DFC-9F87F90395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4400" y="5377218"/>
            <a:ext cx="4387755"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0812A105-BCED-CA4D-753B-58E55D18BC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8209" y="3729263"/>
            <a:ext cx="1969552" cy="2416629"/>
          </a:xfrm>
          <a:prstGeom prst="rect">
            <a:avLst/>
          </a:prstGeom>
        </p:spPr>
      </p:pic>
      <p:pic>
        <p:nvPicPr>
          <p:cNvPr id="15" name="Picture 14">
            <a:extLst>
              <a:ext uri="{FF2B5EF4-FFF2-40B4-BE49-F238E27FC236}">
                <a16:creationId xmlns:a16="http://schemas.microsoft.com/office/drawing/2014/main" id="{8C7B1D6D-BA99-3EF0-09D8-8146E1D839DB}"/>
              </a:ext>
            </a:extLst>
          </p:cNvPr>
          <p:cNvPicPr>
            <a:picLocks noChangeAspect="1"/>
          </p:cNvPicPr>
          <p:nvPr/>
        </p:nvPicPr>
        <p:blipFill rotWithShape="1">
          <a:blip r:embed="rId6">
            <a:extLst>
              <a:ext uri="{28A0092B-C50C-407E-A947-70E740481C1C}">
                <a14:useLocalDpi xmlns:a14="http://schemas.microsoft.com/office/drawing/2010/main" val="0"/>
              </a:ext>
            </a:extLst>
          </a:blip>
          <a:srcRect b="2584"/>
          <a:stretch/>
        </p:blipFill>
        <p:spPr>
          <a:xfrm>
            <a:off x="9015312" y="3356026"/>
            <a:ext cx="2760248" cy="2056634"/>
          </a:xfrm>
          <a:prstGeom prst="rect">
            <a:avLst/>
          </a:prstGeom>
        </p:spPr>
      </p:pic>
      <p:sp>
        <p:nvSpPr>
          <p:cNvPr id="27" name="Freeform 6">
            <a:extLst>
              <a:ext uri="{FF2B5EF4-FFF2-40B4-BE49-F238E27FC236}">
                <a16:creationId xmlns:a16="http://schemas.microsoft.com/office/drawing/2014/main" id="{FBF3780C-749F-4B50-9E1D-F2B1F6DBB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76833" y="2919002"/>
            <a:ext cx="2525072" cy="3398994"/>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1">
              <a:lumMod val="95000"/>
              <a:lumOff val="5000"/>
              <a:alpha val="75000"/>
            </a:schemeClr>
          </a:solidFill>
          <a:ln w="0">
            <a:noFill/>
            <a:prstDash val="solid"/>
            <a:round/>
            <a:headEnd/>
            <a:tailEnd/>
          </a:ln>
        </p:spPr>
        <p:txBody>
          <a:bodyPr/>
          <a:lstStyle/>
          <a:p>
            <a:endParaRPr lang="en-US"/>
          </a:p>
        </p:txBody>
      </p:sp>
    </p:spTree>
    <p:extLst>
      <p:ext uri="{BB962C8B-B14F-4D97-AF65-F5344CB8AC3E}">
        <p14:creationId xmlns:p14="http://schemas.microsoft.com/office/powerpoint/2010/main" val="27586673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A9FEF-B386-E5EE-0962-CD32B31C2F15}"/>
              </a:ext>
            </a:extLst>
          </p:cNvPr>
          <p:cNvSpPr>
            <a:spLocks noGrp="1"/>
          </p:cNvSpPr>
          <p:nvPr>
            <p:ph type="ctrTitle"/>
          </p:nvPr>
        </p:nvSpPr>
        <p:spPr>
          <a:xfrm>
            <a:off x="304800" y="353912"/>
            <a:ext cx="11582400" cy="576005"/>
          </a:xfrm>
        </p:spPr>
        <p:txBody>
          <a:bodyPr>
            <a:normAutofit fontScale="90000"/>
          </a:bodyPr>
          <a:lstStyle/>
          <a:p>
            <a:r>
              <a:rPr lang="en-US" b="1" cap="none" dirty="0">
                <a:latin typeface="Georgia" panose="02040502050405020303" pitchFamily="18" charset="0"/>
              </a:rPr>
              <a:t>Impact: Chapter &amp; Council Engagement in FY24</a:t>
            </a:r>
          </a:p>
        </p:txBody>
      </p:sp>
      <p:sp>
        <p:nvSpPr>
          <p:cNvPr id="3" name="Rectangle 2">
            <a:extLst>
              <a:ext uri="{FF2B5EF4-FFF2-40B4-BE49-F238E27FC236}">
                <a16:creationId xmlns:a16="http://schemas.microsoft.com/office/drawing/2014/main" id="{15F3D20E-FBD2-D47D-5C28-EC79FFE7E74F}"/>
              </a:ext>
            </a:extLst>
          </p:cNvPr>
          <p:cNvSpPr/>
          <p:nvPr/>
        </p:nvSpPr>
        <p:spPr>
          <a:xfrm>
            <a:off x="304800" y="1199409"/>
            <a:ext cx="6666016" cy="43712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en-US">
              <a:solidFill>
                <a:srgbClr val="FFFFFF"/>
              </a:solidFill>
              <a:latin typeface="Gill Sans MT"/>
            </a:endParaRPr>
          </a:p>
        </p:txBody>
      </p:sp>
      <p:sp>
        <p:nvSpPr>
          <p:cNvPr id="4" name="Content Placeholder 1">
            <a:extLst>
              <a:ext uri="{FF2B5EF4-FFF2-40B4-BE49-F238E27FC236}">
                <a16:creationId xmlns:a16="http://schemas.microsoft.com/office/drawing/2014/main" id="{DA05B73B-CADD-F459-7C09-626E8A4D053F}"/>
              </a:ext>
            </a:extLst>
          </p:cNvPr>
          <p:cNvSpPr txBox="1">
            <a:spLocks/>
          </p:cNvSpPr>
          <p:nvPr/>
        </p:nvSpPr>
        <p:spPr>
          <a:xfrm>
            <a:off x="-609600" y="1064662"/>
            <a:ext cx="7213600" cy="5625756"/>
          </a:xfrm>
          <a:prstGeom prst="rect">
            <a:avLst/>
          </a:prstGeom>
        </p:spPr>
        <p:txBody>
          <a:bodyPr>
            <a:noAutofit/>
          </a:bodyPr>
          <a:lst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1320734" lvl="1" indent="-507974" defTabSz="1625519">
              <a:lnSpc>
                <a:spcPct val="80000"/>
              </a:lnSpc>
              <a:buBlip>
                <a:blip r:embed="rId3"/>
              </a:buBlip>
            </a:pPr>
            <a:endParaRPr lang="en-US" sz="2000" dirty="0">
              <a:solidFill>
                <a:srgbClr val="003D78"/>
              </a:solidFill>
              <a:latin typeface="Georgia" panose="02040502050405020303" pitchFamily="18" charset="0"/>
            </a:endParaRPr>
          </a:p>
          <a:p>
            <a:pPr marL="1320734" lvl="1" indent="-507974" defTabSz="1625519">
              <a:lnSpc>
                <a:spcPct val="80000"/>
              </a:lnSpc>
              <a:buBlip>
                <a:blip r:embed="rId3"/>
              </a:buBlip>
            </a:pPr>
            <a:r>
              <a:rPr lang="en-US" sz="2000" dirty="0">
                <a:solidFill>
                  <a:srgbClr val="003D78"/>
                </a:solidFill>
                <a:latin typeface="Georgia" panose="02040502050405020303" pitchFamily="18" charset="0"/>
              </a:rPr>
              <a:t>630,931 total volunteer hours</a:t>
            </a:r>
          </a:p>
          <a:p>
            <a:pPr marL="1320734" lvl="1" indent="-507974" defTabSz="1625519">
              <a:lnSpc>
                <a:spcPct val="80000"/>
              </a:lnSpc>
              <a:buBlip>
                <a:blip r:embed="rId3"/>
              </a:buBlip>
            </a:pPr>
            <a:endParaRPr lang="en-US" sz="2000" dirty="0">
              <a:solidFill>
                <a:srgbClr val="003D78"/>
              </a:solidFill>
              <a:latin typeface="Georgia" panose="02040502050405020303" pitchFamily="18" charset="0"/>
            </a:endParaRPr>
          </a:p>
          <a:p>
            <a:pPr marL="1320734" lvl="1" indent="-507974" defTabSz="1625519">
              <a:lnSpc>
                <a:spcPct val="80000"/>
              </a:lnSpc>
              <a:buBlip>
                <a:blip r:embed="rId3"/>
              </a:buBlip>
            </a:pPr>
            <a:r>
              <a:rPr lang="en-US" sz="2000" dirty="0">
                <a:solidFill>
                  <a:srgbClr val="003D78"/>
                </a:solidFill>
                <a:latin typeface="Georgia" panose="02040502050405020303" pitchFamily="18" charset="0"/>
              </a:rPr>
              <a:t>Raised and spent $16 million dollars locally</a:t>
            </a:r>
          </a:p>
          <a:p>
            <a:pPr marL="1320734" lvl="1" indent="-507974" defTabSz="1625519">
              <a:lnSpc>
                <a:spcPct val="80000"/>
              </a:lnSpc>
              <a:buBlip>
                <a:blip r:embed="rId3"/>
              </a:buBlip>
            </a:pPr>
            <a:endParaRPr lang="en-US" sz="2000" dirty="0">
              <a:solidFill>
                <a:srgbClr val="003D78"/>
              </a:solidFill>
              <a:latin typeface="Georgia" panose="02040502050405020303" pitchFamily="18" charset="0"/>
            </a:endParaRPr>
          </a:p>
          <a:p>
            <a:pPr marL="1320734" lvl="1" indent="-507974" defTabSz="1625519">
              <a:lnSpc>
                <a:spcPct val="80000"/>
              </a:lnSpc>
              <a:buBlip>
                <a:blip r:embed="rId3"/>
              </a:buBlip>
            </a:pPr>
            <a:r>
              <a:rPr lang="en-US" sz="2000" dirty="0">
                <a:solidFill>
                  <a:srgbClr val="003D78"/>
                </a:solidFill>
                <a:latin typeface="Georgia" panose="02040502050405020303" pitchFamily="18" charset="0"/>
              </a:rPr>
              <a:t>11,753 events &amp; activities, including:</a:t>
            </a:r>
          </a:p>
          <a:p>
            <a:pPr marL="2031899" lvl="2" indent="-406379" defTabSz="1625519">
              <a:lnSpc>
                <a:spcPct val="80000"/>
              </a:lnSpc>
              <a:buBlip>
                <a:blip r:embed="rId3"/>
              </a:buBlip>
            </a:pPr>
            <a:r>
              <a:rPr lang="en-US" sz="2000" dirty="0">
                <a:solidFill>
                  <a:srgbClr val="003D78"/>
                </a:solidFill>
                <a:latin typeface="Georgia" panose="02040502050405020303" pitchFamily="18" charset="0"/>
              </a:rPr>
              <a:t>4,624 community engagement events</a:t>
            </a:r>
          </a:p>
          <a:p>
            <a:pPr marL="2031899" lvl="2" indent="-406379" defTabSz="1625519">
              <a:lnSpc>
                <a:spcPct val="80000"/>
              </a:lnSpc>
              <a:buBlip>
                <a:blip r:embed="rId3"/>
              </a:buBlip>
            </a:pPr>
            <a:r>
              <a:rPr lang="en-US" sz="2000" dirty="0">
                <a:solidFill>
                  <a:srgbClr val="003D78"/>
                </a:solidFill>
                <a:latin typeface="Georgia" panose="02040502050405020303" pitchFamily="18" charset="0"/>
              </a:rPr>
              <a:t>3,217 conservation &amp; science projects</a:t>
            </a:r>
          </a:p>
          <a:p>
            <a:pPr marL="2031899" lvl="2" indent="-406379" defTabSz="1625519">
              <a:lnSpc>
                <a:spcPct val="80000"/>
              </a:lnSpc>
              <a:buBlip>
                <a:blip r:embed="rId3"/>
              </a:buBlip>
            </a:pPr>
            <a:r>
              <a:rPr lang="en-US" sz="2000" dirty="0">
                <a:solidFill>
                  <a:srgbClr val="003D78"/>
                </a:solidFill>
                <a:latin typeface="Georgia" panose="02040502050405020303" pitchFamily="18" charset="0"/>
              </a:rPr>
              <a:t>3,185 youth education activities</a:t>
            </a:r>
          </a:p>
          <a:p>
            <a:pPr marL="2031899" lvl="2" indent="-406379" defTabSz="1625519">
              <a:lnSpc>
                <a:spcPct val="80000"/>
              </a:lnSpc>
              <a:buBlip>
                <a:blip r:embed="rId3"/>
              </a:buBlip>
            </a:pPr>
            <a:r>
              <a:rPr lang="en-US" sz="2000" dirty="0">
                <a:solidFill>
                  <a:srgbClr val="003D78"/>
                </a:solidFill>
                <a:latin typeface="Georgia" panose="02040502050405020303" pitchFamily="18" charset="0"/>
              </a:rPr>
              <a:t>727 veterans and first responder events</a:t>
            </a:r>
          </a:p>
          <a:p>
            <a:pPr marL="1320734" lvl="1" indent="-507974" defTabSz="1625519">
              <a:lnSpc>
                <a:spcPct val="80000"/>
              </a:lnSpc>
              <a:buBlip>
                <a:blip r:embed="rId3"/>
              </a:buBlip>
            </a:pPr>
            <a:endParaRPr lang="en-US" sz="2000" dirty="0">
              <a:solidFill>
                <a:srgbClr val="003D78"/>
              </a:solidFill>
              <a:latin typeface="Georgia" panose="02040502050405020303" pitchFamily="18" charset="0"/>
            </a:endParaRPr>
          </a:p>
          <a:p>
            <a:pPr marL="1320734" lvl="1" indent="-507974" defTabSz="1625519">
              <a:lnSpc>
                <a:spcPct val="80000"/>
              </a:lnSpc>
              <a:buBlip>
                <a:blip r:embed="rId3"/>
              </a:buBlip>
            </a:pPr>
            <a:r>
              <a:rPr lang="en-US" sz="2000" dirty="0">
                <a:solidFill>
                  <a:srgbClr val="003D78"/>
                </a:solidFill>
                <a:latin typeface="Georgia" panose="02040502050405020303" pitchFamily="18" charset="0"/>
              </a:rPr>
              <a:t>245,897 event participants, including:</a:t>
            </a:r>
          </a:p>
          <a:p>
            <a:pPr marL="2031899" lvl="2" indent="-406379" defTabSz="1625519">
              <a:lnSpc>
                <a:spcPct val="80000"/>
              </a:lnSpc>
              <a:buBlip>
                <a:blip r:embed="rId3"/>
              </a:buBlip>
            </a:pPr>
            <a:r>
              <a:rPr lang="en-US" sz="2000" dirty="0">
                <a:solidFill>
                  <a:srgbClr val="003D78"/>
                </a:solidFill>
                <a:latin typeface="Georgia" panose="02040502050405020303" pitchFamily="18" charset="0"/>
              </a:rPr>
              <a:t>106,972 young people</a:t>
            </a:r>
          </a:p>
          <a:p>
            <a:pPr marL="2031899" lvl="2" indent="-406379" defTabSz="1625519">
              <a:lnSpc>
                <a:spcPct val="80000"/>
              </a:lnSpc>
              <a:buBlip>
                <a:blip r:embed="rId3"/>
              </a:buBlip>
            </a:pPr>
            <a:r>
              <a:rPr lang="en-US" sz="2000" dirty="0">
                <a:solidFill>
                  <a:srgbClr val="003D78"/>
                </a:solidFill>
                <a:latin typeface="Georgia" panose="02040502050405020303" pitchFamily="18" charset="0"/>
              </a:rPr>
              <a:t>5,196 veterans and first responders</a:t>
            </a:r>
          </a:p>
          <a:p>
            <a:pPr marL="2031899" lvl="2" indent="-406379" defTabSz="1625519">
              <a:lnSpc>
                <a:spcPct val="80000"/>
              </a:lnSpc>
              <a:buBlip>
                <a:blip r:embed="rId3"/>
              </a:buBlip>
            </a:pPr>
            <a:r>
              <a:rPr lang="en-US" sz="2000" dirty="0">
                <a:solidFill>
                  <a:srgbClr val="003D78"/>
                </a:solidFill>
                <a:latin typeface="Georgia" panose="02040502050405020303" pitchFamily="18" charset="0"/>
              </a:rPr>
              <a:t>3,940 individuals from underserved communities</a:t>
            </a:r>
          </a:p>
          <a:p>
            <a:pPr marL="0" indent="0" defTabSz="1625519">
              <a:lnSpc>
                <a:spcPct val="80000"/>
              </a:lnSpc>
              <a:buNone/>
            </a:pPr>
            <a:endParaRPr lang="en-US" sz="2000" dirty="0">
              <a:solidFill>
                <a:srgbClr val="001F3C"/>
              </a:solidFill>
              <a:latin typeface="Georgia" panose="02040502050405020303" pitchFamily="18" charset="0"/>
            </a:endParaRPr>
          </a:p>
          <a:p>
            <a:pPr marL="609570" indent="-609570" defTabSz="1625519">
              <a:lnSpc>
                <a:spcPct val="80000"/>
              </a:lnSpc>
              <a:buBlip>
                <a:blip r:embed="rId3"/>
              </a:buBlip>
            </a:pPr>
            <a:endParaRPr lang="en-US" sz="2000" dirty="0">
              <a:solidFill>
                <a:srgbClr val="001F3C"/>
              </a:solidFill>
              <a:latin typeface="Georgia" panose="02040502050405020303" pitchFamily="18" charset="0"/>
            </a:endParaRPr>
          </a:p>
          <a:p>
            <a:pPr marL="609570" indent="-609570" defTabSz="1625519">
              <a:lnSpc>
                <a:spcPct val="80000"/>
              </a:lnSpc>
              <a:buBlip>
                <a:blip r:embed="rId3"/>
              </a:buBlip>
            </a:pPr>
            <a:endParaRPr lang="en-US" sz="2000" dirty="0">
              <a:solidFill>
                <a:srgbClr val="001F3C"/>
              </a:solidFill>
              <a:latin typeface="Georgia" panose="02040502050405020303" pitchFamily="18" charset="0"/>
            </a:endParaRPr>
          </a:p>
          <a:p>
            <a:pPr marL="609570" indent="-609570" defTabSz="1625519">
              <a:lnSpc>
                <a:spcPct val="80000"/>
              </a:lnSpc>
              <a:buBlip>
                <a:blip r:embed="rId3"/>
              </a:buBlip>
            </a:pPr>
            <a:endParaRPr lang="en-US" sz="2000" dirty="0">
              <a:solidFill>
                <a:srgbClr val="001F3C"/>
              </a:solidFill>
              <a:latin typeface="Georgia" panose="02040502050405020303" pitchFamily="18" charset="0"/>
            </a:endParaRPr>
          </a:p>
          <a:p>
            <a:pPr marL="609570" indent="-609570" defTabSz="1625519">
              <a:lnSpc>
                <a:spcPct val="80000"/>
              </a:lnSpc>
              <a:buBlip>
                <a:blip r:embed="rId3"/>
              </a:buBlip>
            </a:pPr>
            <a:endParaRPr lang="en-US" sz="2000" dirty="0">
              <a:solidFill>
                <a:srgbClr val="001F3C"/>
              </a:solidFill>
              <a:latin typeface="Georgia" panose="02040502050405020303" pitchFamily="18" charset="0"/>
            </a:endParaRPr>
          </a:p>
          <a:p>
            <a:pPr marL="609570" indent="-609570" defTabSz="1625519">
              <a:lnSpc>
                <a:spcPct val="80000"/>
              </a:lnSpc>
              <a:buBlip>
                <a:blip r:embed="rId3"/>
              </a:buBlip>
            </a:pPr>
            <a:endParaRPr lang="en-US" sz="2000" dirty="0">
              <a:solidFill>
                <a:srgbClr val="001F3C"/>
              </a:solidFill>
              <a:latin typeface="Georgia" panose="02040502050405020303" pitchFamily="18" charset="0"/>
            </a:endParaRPr>
          </a:p>
          <a:p>
            <a:pPr marL="609570" indent="-609570" defTabSz="1625519">
              <a:lnSpc>
                <a:spcPct val="80000"/>
              </a:lnSpc>
              <a:buBlip>
                <a:blip r:embed="rId3"/>
              </a:buBlip>
            </a:pPr>
            <a:endParaRPr lang="en-US" sz="2000" dirty="0">
              <a:solidFill>
                <a:srgbClr val="001F3C"/>
              </a:solidFill>
              <a:latin typeface="Georgia" panose="02040502050405020303" pitchFamily="18" charset="0"/>
            </a:endParaRPr>
          </a:p>
          <a:p>
            <a:pPr marL="609570" indent="-609570" defTabSz="1625519">
              <a:lnSpc>
                <a:spcPct val="80000"/>
              </a:lnSpc>
              <a:buBlip>
                <a:blip r:embed="rId3"/>
              </a:buBlip>
            </a:pPr>
            <a:endParaRPr lang="en-US" sz="2000" dirty="0">
              <a:solidFill>
                <a:srgbClr val="001F3C"/>
              </a:solidFill>
              <a:latin typeface="Georgia" panose="02040502050405020303" pitchFamily="18" charset="0"/>
            </a:endParaRPr>
          </a:p>
          <a:p>
            <a:pPr marL="609570" indent="-609570" defTabSz="1625519">
              <a:lnSpc>
                <a:spcPct val="80000"/>
              </a:lnSpc>
              <a:buBlip>
                <a:blip r:embed="rId3"/>
              </a:buBlip>
            </a:pPr>
            <a:endParaRPr lang="en-US" sz="2000" dirty="0">
              <a:solidFill>
                <a:srgbClr val="001F3C"/>
              </a:solidFill>
              <a:latin typeface="Georgia" panose="02040502050405020303" pitchFamily="18" charset="0"/>
            </a:endParaRPr>
          </a:p>
          <a:p>
            <a:pPr marL="609570" indent="-609570" defTabSz="1625519">
              <a:lnSpc>
                <a:spcPct val="80000"/>
              </a:lnSpc>
              <a:buBlip>
                <a:blip r:embed="rId3"/>
              </a:buBlip>
            </a:pPr>
            <a:endParaRPr lang="en-US" sz="2000" dirty="0">
              <a:solidFill>
                <a:srgbClr val="001F3C"/>
              </a:solidFill>
              <a:latin typeface="Georgia" panose="02040502050405020303" pitchFamily="18" charset="0"/>
            </a:endParaRPr>
          </a:p>
          <a:p>
            <a:pPr marL="609570" indent="-609570" defTabSz="1625519">
              <a:lnSpc>
                <a:spcPct val="80000"/>
              </a:lnSpc>
              <a:buBlip>
                <a:blip r:embed="rId3"/>
              </a:buBlip>
            </a:pPr>
            <a:endParaRPr lang="en-US" sz="2000" dirty="0">
              <a:solidFill>
                <a:srgbClr val="001F3C"/>
              </a:solidFill>
              <a:latin typeface="Georgia" panose="02040502050405020303" pitchFamily="18" charset="0"/>
            </a:endParaRPr>
          </a:p>
        </p:txBody>
      </p:sp>
      <p:sp>
        <p:nvSpPr>
          <p:cNvPr id="10" name="TextBox 9">
            <a:extLst>
              <a:ext uri="{FF2B5EF4-FFF2-40B4-BE49-F238E27FC236}">
                <a16:creationId xmlns:a16="http://schemas.microsoft.com/office/drawing/2014/main" id="{21B6A211-B8AF-4A29-D13F-459CC41A66CE}"/>
              </a:ext>
            </a:extLst>
          </p:cNvPr>
          <p:cNvSpPr txBox="1"/>
          <p:nvPr/>
        </p:nvSpPr>
        <p:spPr>
          <a:xfrm>
            <a:off x="6676314" y="5045671"/>
            <a:ext cx="5047516" cy="892360"/>
          </a:xfrm>
          <a:prstGeom prst="rect">
            <a:avLst/>
          </a:prstGeom>
          <a:noFill/>
        </p:spPr>
        <p:txBody>
          <a:bodyPr wrap="square" rtlCol="0">
            <a:spAutoFit/>
          </a:bodyPr>
          <a:lstStyle/>
          <a:p>
            <a:pPr defTabSz="1219170"/>
            <a:r>
              <a:rPr lang="en-US" sz="1733" i="1" dirty="0">
                <a:solidFill>
                  <a:srgbClr val="3FAF49"/>
                </a:solidFill>
                <a:latin typeface="Georgia" panose="02040502050405020303" pitchFamily="18" charset="0"/>
              </a:rPr>
              <a:t>In the last year, volunteers planted 46,487 trees at 97 sites in 14 states, restoring 845 acres.</a:t>
            </a:r>
          </a:p>
          <a:p>
            <a:pPr defTabSz="1219170"/>
            <a:endParaRPr lang="en-US" sz="1733" dirty="0">
              <a:solidFill>
                <a:srgbClr val="3FAF49"/>
              </a:solidFill>
              <a:latin typeface="Georgia" panose="02040502050405020303" pitchFamily="18" charset="0"/>
            </a:endParaRPr>
          </a:p>
        </p:txBody>
      </p:sp>
      <p:pic>
        <p:nvPicPr>
          <p:cNvPr id="2050" name="Picture 2" descr="Plant For Our Future - Trout Unlimited">
            <a:extLst>
              <a:ext uri="{FF2B5EF4-FFF2-40B4-BE49-F238E27FC236}">
                <a16:creationId xmlns:a16="http://schemas.microsoft.com/office/drawing/2014/main" id="{004C7130-47E2-E846-36C6-BD92EFE857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6313" y="1064661"/>
            <a:ext cx="5178648" cy="3883987"/>
          </a:xfrm>
          <a:prstGeom prst="rect">
            <a:avLst/>
          </a:prstGeom>
          <a:noFill/>
          <a:ln w="28575">
            <a:solidFill>
              <a:schemeClr val="bg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468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193800"/>
            <a:ext cx="12192000" cy="5664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a:p>
        </p:txBody>
      </p:sp>
      <p:graphicFrame>
        <p:nvGraphicFramePr>
          <p:cNvPr id="6" name="Chart Placeholder 7"/>
          <p:cNvGraphicFramePr>
            <a:graphicFrameLocks/>
          </p:cNvGraphicFramePr>
          <p:nvPr>
            <p:extLst>
              <p:ext uri="{D42A27DB-BD31-4B8C-83A1-F6EECF244321}">
                <p14:modId xmlns:p14="http://schemas.microsoft.com/office/powerpoint/2010/main" val="3808465236"/>
              </p:ext>
            </p:extLst>
          </p:nvPr>
        </p:nvGraphicFramePr>
        <p:xfrm>
          <a:off x="406400" y="1092200"/>
          <a:ext cx="11379200" cy="5597810"/>
        </p:xfrm>
        <a:graphic>
          <a:graphicData uri="http://schemas.openxmlformats.org/drawingml/2006/table">
            <a:tbl>
              <a:tblPr firstRow="1" bandRow="1">
                <a:tableStyleId>{5C22544A-7EE6-4342-B048-85BDC9FD1C3A}</a:tableStyleId>
              </a:tblPr>
              <a:tblGrid>
                <a:gridCol w="5678140">
                  <a:extLst>
                    <a:ext uri="{9D8B030D-6E8A-4147-A177-3AD203B41FA5}">
                      <a16:colId xmlns:a16="http://schemas.microsoft.com/office/drawing/2014/main" val="20000"/>
                    </a:ext>
                  </a:extLst>
                </a:gridCol>
                <a:gridCol w="2765553">
                  <a:extLst>
                    <a:ext uri="{9D8B030D-6E8A-4147-A177-3AD203B41FA5}">
                      <a16:colId xmlns:a16="http://schemas.microsoft.com/office/drawing/2014/main" val="20001"/>
                    </a:ext>
                  </a:extLst>
                </a:gridCol>
                <a:gridCol w="2935507">
                  <a:extLst>
                    <a:ext uri="{9D8B030D-6E8A-4147-A177-3AD203B41FA5}">
                      <a16:colId xmlns:a16="http://schemas.microsoft.com/office/drawing/2014/main" val="20002"/>
                    </a:ext>
                  </a:extLst>
                </a:gridCol>
              </a:tblGrid>
              <a:tr h="1010697">
                <a:tc>
                  <a:txBody>
                    <a:bodyPr/>
                    <a:lstStyle/>
                    <a:p>
                      <a:pPr marL="0" algn="l" defTabSz="1024025" rtl="0" eaLnBrk="1" fontAlgn="t" latinLnBrk="0" hangingPunct="1"/>
                      <a:endParaRPr lang="en-US" sz="2400" b="1" i="0" u="none" strike="noStrike" kern="1200">
                        <a:solidFill>
                          <a:schemeClr val="accent2"/>
                        </a:solidFill>
                        <a:latin typeface="Georgia" pitchFamily="18" charset="0"/>
                        <a:ea typeface="+mn-ea"/>
                        <a:cs typeface="+mn-cs"/>
                      </a:endParaRPr>
                    </a:p>
                  </a:txBody>
                  <a:tcPr marL="12700" marR="12700" marT="9525" marB="0" anchor="ctr"/>
                </a:tc>
                <a:tc>
                  <a:txBody>
                    <a:bodyPr/>
                    <a:lstStyle/>
                    <a:p>
                      <a:pPr marL="0" algn="ctr" defTabSz="1024025" rtl="0" eaLnBrk="1" fontAlgn="t" latinLnBrk="0" hangingPunct="1"/>
                      <a:r>
                        <a:rPr lang="en-US" sz="2400" b="1" i="0" u="none" strike="noStrike" kern="1200">
                          <a:solidFill>
                            <a:schemeClr val="bg1"/>
                          </a:solidFill>
                          <a:latin typeface="Georgia" pitchFamily="18" charset="0"/>
                          <a:ea typeface="+mn-ea"/>
                          <a:cs typeface="+mn-cs"/>
                        </a:rPr>
                        <a:t>Chapters</a:t>
                      </a:r>
                    </a:p>
                  </a:txBody>
                  <a:tcPr marL="12700" marR="12700" marT="9525" marB="0" anchor="ctr"/>
                </a:tc>
                <a:tc>
                  <a:txBody>
                    <a:bodyPr/>
                    <a:lstStyle/>
                    <a:p>
                      <a:pPr marL="0" algn="ctr" defTabSz="1024025" rtl="0" eaLnBrk="1" fontAlgn="t" latinLnBrk="0" hangingPunct="1"/>
                      <a:r>
                        <a:rPr lang="en-US" sz="2400" b="1" i="0" u="none" strike="noStrike" kern="1200">
                          <a:solidFill>
                            <a:schemeClr val="bg1"/>
                          </a:solidFill>
                          <a:latin typeface="Georgia" pitchFamily="18" charset="0"/>
                          <a:ea typeface="+mn-ea"/>
                          <a:cs typeface="+mn-cs"/>
                        </a:rPr>
                        <a:t>Councils</a:t>
                      </a:r>
                    </a:p>
                  </a:txBody>
                  <a:tcPr marL="12700" marR="12700" marT="9525" marB="0" anchor="ctr"/>
                </a:tc>
                <a:extLst>
                  <a:ext uri="{0D108BD9-81ED-4DB2-BD59-A6C34878D82A}">
                    <a16:rowId xmlns:a16="http://schemas.microsoft.com/office/drawing/2014/main" val="10000"/>
                  </a:ext>
                </a:extLst>
              </a:tr>
              <a:tr h="919703">
                <a:tc>
                  <a:txBody>
                    <a:bodyPr/>
                    <a:lstStyle/>
                    <a:p>
                      <a:pPr marL="0" algn="l" defTabSz="1024025" rtl="0" eaLnBrk="1" fontAlgn="t" latinLnBrk="0" hangingPunct="1"/>
                      <a:r>
                        <a:rPr lang="en-US" sz="2400" b="1" i="0" u="none" strike="noStrike" kern="1200">
                          <a:solidFill>
                            <a:schemeClr val="accent2"/>
                          </a:solidFill>
                          <a:latin typeface="Georgia" pitchFamily="18" charset="0"/>
                          <a:ea typeface="+mn-ea"/>
                          <a:cs typeface="+mn-cs"/>
                        </a:rPr>
                        <a:t> Less than $25k in Revenue</a:t>
                      </a:r>
                    </a:p>
                  </a:txBody>
                  <a:tcPr marL="12700" marR="12700" marT="9525" marB="0" anchor="ctr"/>
                </a:tc>
                <a:tc>
                  <a:txBody>
                    <a:bodyPr/>
                    <a:lstStyle/>
                    <a:p>
                      <a:pPr marL="0" algn="ctr" defTabSz="1024025" rtl="0" eaLnBrk="1" fontAlgn="t" latinLnBrk="0" hangingPunct="1"/>
                      <a:r>
                        <a:rPr lang="en-US" sz="2400" b="1" i="0" u="none" strike="noStrike" kern="1200" dirty="0">
                          <a:solidFill>
                            <a:schemeClr val="accent2"/>
                          </a:solidFill>
                          <a:latin typeface="Georgia" pitchFamily="18" charset="0"/>
                          <a:ea typeface="+mn-ea"/>
                          <a:cs typeface="+mn-cs"/>
                        </a:rPr>
                        <a:t>246</a:t>
                      </a:r>
                    </a:p>
                  </a:txBody>
                  <a:tcPr marL="12700" marR="12700" marT="9525" marB="0" anchor="ctr"/>
                </a:tc>
                <a:tc>
                  <a:txBody>
                    <a:bodyPr/>
                    <a:lstStyle/>
                    <a:p>
                      <a:pPr marL="0" algn="ctr" defTabSz="1024025" rtl="0" eaLnBrk="1" fontAlgn="t" latinLnBrk="0" hangingPunct="1"/>
                      <a:r>
                        <a:rPr lang="en-US" sz="2400" b="1" i="0" u="none" strike="noStrike" kern="1200" dirty="0">
                          <a:solidFill>
                            <a:schemeClr val="accent2"/>
                          </a:solidFill>
                          <a:latin typeface="Georgia" pitchFamily="18" charset="0"/>
                          <a:ea typeface="+mn-ea"/>
                          <a:cs typeface="+mn-cs"/>
                        </a:rPr>
                        <a:t>18</a:t>
                      </a:r>
                    </a:p>
                  </a:txBody>
                  <a:tcPr marL="12700" marR="12700" marT="9525" marB="0" anchor="ctr"/>
                </a:tc>
                <a:extLst>
                  <a:ext uri="{0D108BD9-81ED-4DB2-BD59-A6C34878D82A}">
                    <a16:rowId xmlns:a16="http://schemas.microsoft.com/office/drawing/2014/main" val="10001"/>
                  </a:ext>
                </a:extLst>
              </a:tr>
              <a:tr h="620205">
                <a:tc>
                  <a:txBody>
                    <a:bodyPr/>
                    <a:lstStyle/>
                    <a:p>
                      <a:pPr marL="0" algn="l" defTabSz="1024025" rtl="0" eaLnBrk="1" fontAlgn="t" latinLnBrk="0" hangingPunct="1"/>
                      <a:r>
                        <a:rPr lang="en-US" sz="2400" b="1" i="0" u="none" strike="noStrike" kern="1200">
                          <a:solidFill>
                            <a:schemeClr val="accent2"/>
                          </a:solidFill>
                          <a:latin typeface="Georgia" pitchFamily="18" charset="0"/>
                          <a:ea typeface="+mn-ea"/>
                          <a:cs typeface="+mn-cs"/>
                        </a:rPr>
                        <a:t> $25k - $50k in Revenue</a:t>
                      </a:r>
                    </a:p>
                  </a:txBody>
                  <a:tcPr marL="12700" marR="12700" marT="9525" marB="0" anchor="ctr"/>
                </a:tc>
                <a:tc>
                  <a:txBody>
                    <a:bodyPr/>
                    <a:lstStyle/>
                    <a:p>
                      <a:pPr marL="0" algn="ctr" defTabSz="1024025" rtl="0" eaLnBrk="1" fontAlgn="t" latinLnBrk="0" hangingPunct="1"/>
                      <a:r>
                        <a:rPr lang="en-US" sz="2400" b="1" i="0" u="none" strike="noStrike" kern="1200" dirty="0">
                          <a:solidFill>
                            <a:schemeClr val="accent2"/>
                          </a:solidFill>
                          <a:latin typeface="Georgia" pitchFamily="18" charset="0"/>
                          <a:ea typeface="+mn-ea"/>
                          <a:cs typeface="+mn-cs"/>
                        </a:rPr>
                        <a:t>59</a:t>
                      </a:r>
                    </a:p>
                  </a:txBody>
                  <a:tcPr marL="12700" marR="12700" marT="9525" marB="0" anchor="ctr"/>
                </a:tc>
                <a:tc>
                  <a:txBody>
                    <a:bodyPr/>
                    <a:lstStyle/>
                    <a:p>
                      <a:pPr marL="0" algn="ctr" defTabSz="1024025" rtl="0" eaLnBrk="1" fontAlgn="t" latinLnBrk="0" hangingPunct="1"/>
                      <a:r>
                        <a:rPr lang="en-US" sz="2400" b="1" i="0" u="none" strike="noStrike" kern="1200" dirty="0">
                          <a:solidFill>
                            <a:schemeClr val="accent2"/>
                          </a:solidFill>
                          <a:latin typeface="Georgia" pitchFamily="18" charset="0"/>
                          <a:ea typeface="+mn-ea"/>
                          <a:cs typeface="+mn-cs"/>
                        </a:rPr>
                        <a:t>3</a:t>
                      </a:r>
                    </a:p>
                  </a:txBody>
                  <a:tcPr marL="12700" marR="12700" marT="9525" marB="0" anchor="ctr"/>
                </a:tc>
                <a:extLst>
                  <a:ext uri="{0D108BD9-81ED-4DB2-BD59-A6C34878D82A}">
                    <a16:rowId xmlns:a16="http://schemas.microsoft.com/office/drawing/2014/main" val="10002"/>
                  </a:ext>
                </a:extLst>
              </a:tr>
              <a:tr h="711200">
                <a:tc>
                  <a:txBody>
                    <a:bodyPr/>
                    <a:lstStyle/>
                    <a:p>
                      <a:pPr marL="0" algn="l" defTabSz="1024025" rtl="0" eaLnBrk="1" fontAlgn="t" latinLnBrk="0" hangingPunct="1"/>
                      <a:r>
                        <a:rPr lang="en-US" sz="2400" b="1" i="0" u="none" strike="noStrike" kern="1200">
                          <a:solidFill>
                            <a:schemeClr val="accent2"/>
                          </a:solidFill>
                          <a:latin typeface="Georgia" pitchFamily="18" charset="0"/>
                          <a:ea typeface="+mn-ea"/>
                          <a:cs typeface="+mn-cs"/>
                        </a:rPr>
                        <a:t> $50K - $100K+ in Revenue</a:t>
                      </a:r>
                    </a:p>
                  </a:txBody>
                  <a:tcPr marL="12700" marR="12700" marT="9525" marB="0" anchor="ctr"/>
                </a:tc>
                <a:tc>
                  <a:txBody>
                    <a:bodyPr/>
                    <a:lstStyle/>
                    <a:p>
                      <a:pPr marL="0" algn="ctr" defTabSz="1024025" rtl="0" eaLnBrk="1" fontAlgn="t" latinLnBrk="0" hangingPunct="1"/>
                      <a:r>
                        <a:rPr lang="en-US" sz="2400" b="1" i="0" u="none" strike="noStrike" kern="1200" dirty="0">
                          <a:solidFill>
                            <a:schemeClr val="accent2"/>
                          </a:solidFill>
                          <a:latin typeface="Georgia" pitchFamily="18" charset="0"/>
                          <a:ea typeface="+mn-ea"/>
                          <a:cs typeface="+mn-cs"/>
                        </a:rPr>
                        <a:t>21</a:t>
                      </a:r>
                    </a:p>
                  </a:txBody>
                  <a:tcPr marL="12700" marR="12700" marT="9525" marB="0" anchor="ctr"/>
                </a:tc>
                <a:tc>
                  <a:txBody>
                    <a:bodyPr/>
                    <a:lstStyle/>
                    <a:p>
                      <a:pPr marL="0" algn="ctr" defTabSz="1024025" rtl="0" eaLnBrk="1" fontAlgn="t" latinLnBrk="0" hangingPunct="1"/>
                      <a:r>
                        <a:rPr lang="en-US" sz="2400" b="1" i="0" u="none" strike="noStrike" kern="1200">
                          <a:solidFill>
                            <a:schemeClr val="accent2"/>
                          </a:solidFill>
                          <a:latin typeface="Georgia" pitchFamily="18" charset="0"/>
                          <a:ea typeface="+mn-ea"/>
                          <a:cs typeface="+mn-cs"/>
                        </a:rPr>
                        <a:t>3</a:t>
                      </a:r>
                    </a:p>
                  </a:txBody>
                  <a:tcPr marL="12700" marR="12700" marT="9525" marB="0" anchor="ctr"/>
                </a:tc>
                <a:extLst>
                  <a:ext uri="{0D108BD9-81ED-4DB2-BD59-A6C34878D82A}">
                    <a16:rowId xmlns:a16="http://schemas.microsoft.com/office/drawing/2014/main" val="10003"/>
                  </a:ext>
                </a:extLst>
              </a:tr>
              <a:tr h="711200">
                <a:tc>
                  <a:txBody>
                    <a:bodyPr/>
                    <a:lstStyle/>
                    <a:p>
                      <a:pPr marL="0" algn="l" defTabSz="1024025" rtl="0" eaLnBrk="1" fontAlgn="t" latinLnBrk="0" hangingPunct="1"/>
                      <a:r>
                        <a:rPr lang="en-US" sz="2400" b="1" i="0" u="none" strike="noStrike" kern="1200">
                          <a:solidFill>
                            <a:schemeClr val="accent2"/>
                          </a:solidFill>
                          <a:latin typeface="Georgia" pitchFamily="18" charset="0"/>
                          <a:ea typeface="+mn-ea"/>
                          <a:cs typeface="+mn-cs"/>
                        </a:rPr>
                        <a:t>$100K+</a:t>
                      </a:r>
                      <a:r>
                        <a:rPr lang="en-US" sz="2400" b="1" i="0" u="none" strike="noStrike" kern="1200" baseline="0">
                          <a:solidFill>
                            <a:schemeClr val="accent2"/>
                          </a:solidFill>
                          <a:latin typeface="Georgia" pitchFamily="18" charset="0"/>
                          <a:ea typeface="+mn-ea"/>
                          <a:cs typeface="+mn-cs"/>
                        </a:rPr>
                        <a:t> in Revenue</a:t>
                      </a:r>
                      <a:endParaRPr lang="en-US" sz="2400" b="1" i="0" u="none" strike="noStrike" kern="1200">
                        <a:solidFill>
                          <a:schemeClr val="accent2"/>
                        </a:solidFill>
                        <a:latin typeface="Georgia" pitchFamily="18" charset="0"/>
                        <a:ea typeface="+mn-ea"/>
                        <a:cs typeface="+mn-cs"/>
                      </a:endParaRPr>
                    </a:p>
                  </a:txBody>
                  <a:tcPr marL="12700" marR="12700" marT="9525" marB="0" anchor="ctr"/>
                </a:tc>
                <a:tc>
                  <a:txBody>
                    <a:bodyPr/>
                    <a:lstStyle/>
                    <a:p>
                      <a:pPr marL="0" algn="ctr" defTabSz="1024025" rtl="0" eaLnBrk="1" fontAlgn="t" latinLnBrk="0" hangingPunct="1"/>
                      <a:r>
                        <a:rPr lang="en-US" sz="2400" b="1" i="0" u="none" strike="noStrike" kern="1200">
                          <a:solidFill>
                            <a:schemeClr val="accent2"/>
                          </a:solidFill>
                          <a:latin typeface="Georgia" pitchFamily="18" charset="0"/>
                          <a:ea typeface="+mn-ea"/>
                          <a:cs typeface="+mn-cs"/>
                        </a:rPr>
                        <a:t>18</a:t>
                      </a:r>
                    </a:p>
                  </a:txBody>
                  <a:tcPr marL="12700" marR="12700" marT="9525" marB="0" anchor="ctr"/>
                </a:tc>
                <a:tc>
                  <a:txBody>
                    <a:bodyPr/>
                    <a:lstStyle/>
                    <a:p>
                      <a:pPr marL="0" algn="ctr" defTabSz="1024025" rtl="0" eaLnBrk="1" fontAlgn="t" latinLnBrk="0" hangingPunct="1"/>
                      <a:r>
                        <a:rPr lang="en-US" sz="2400" b="1" i="0" u="none" strike="noStrike" kern="1200" dirty="0">
                          <a:solidFill>
                            <a:schemeClr val="accent2"/>
                          </a:solidFill>
                          <a:latin typeface="Georgia" pitchFamily="18" charset="0"/>
                          <a:ea typeface="+mn-ea"/>
                          <a:cs typeface="+mn-cs"/>
                        </a:rPr>
                        <a:t>9</a:t>
                      </a:r>
                    </a:p>
                  </a:txBody>
                  <a:tcPr marL="12700" marR="12700" marT="9525" marB="0" anchor="ctr"/>
                </a:tc>
                <a:extLst>
                  <a:ext uri="{0D108BD9-81ED-4DB2-BD59-A6C34878D82A}">
                    <a16:rowId xmlns:a16="http://schemas.microsoft.com/office/drawing/2014/main" val="10004"/>
                  </a:ext>
                </a:extLst>
              </a:tr>
              <a:tr h="711200">
                <a:tc>
                  <a:txBody>
                    <a:bodyPr/>
                    <a:lstStyle/>
                    <a:p>
                      <a:pPr marL="0" algn="l" defTabSz="1024025" rtl="0" eaLnBrk="1" fontAlgn="t" latinLnBrk="0" hangingPunct="1"/>
                      <a:r>
                        <a:rPr lang="en-US" sz="2400" b="1" i="0" u="none" strike="noStrike" kern="1200">
                          <a:solidFill>
                            <a:schemeClr val="accent2"/>
                          </a:solidFill>
                          <a:latin typeface="Georgia" pitchFamily="18" charset="0"/>
                          <a:ea typeface="+mn-ea"/>
                          <a:cs typeface="+mn-cs"/>
                        </a:rPr>
                        <a:t> Median Total Revenue</a:t>
                      </a:r>
                    </a:p>
                  </a:txBody>
                  <a:tcPr marL="12700" marR="12700" marT="9525" marB="0" anchor="ctr"/>
                </a:tc>
                <a:tc>
                  <a:txBody>
                    <a:bodyPr/>
                    <a:lstStyle/>
                    <a:p>
                      <a:pPr marL="0" algn="ctr" defTabSz="1024025" rtl="0" eaLnBrk="1" fontAlgn="t" latinLnBrk="0" hangingPunct="1"/>
                      <a:r>
                        <a:rPr lang="en-US" sz="2400" b="1" i="0" u="none" strike="noStrike" kern="1200" dirty="0">
                          <a:solidFill>
                            <a:schemeClr val="accent2"/>
                          </a:solidFill>
                          <a:latin typeface="Georgia" pitchFamily="18" charset="0"/>
                          <a:ea typeface="+mn-ea"/>
                          <a:cs typeface="+mn-cs"/>
                        </a:rPr>
                        <a:t>$12,210</a:t>
                      </a:r>
                    </a:p>
                  </a:txBody>
                  <a:tcPr marL="12700" marR="12700" marT="9525" marB="0" anchor="ctr"/>
                </a:tc>
                <a:tc>
                  <a:txBody>
                    <a:bodyPr/>
                    <a:lstStyle/>
                    <a:p>
                      <a:pPr marL="0" algn="ctr" defTabSz="1024025" rtl="0" eaLnBrk="1" fontAlgn="t" latinLnBrk="0" hangingPunct="1"/>
                      <a:r>
                        <a:rPr lang="en-US" sz="2400" b="1" i="0" u="none" strike="noStrike" kern="1200" dirty="0">
                          <a:solidFill>
                            <a:schemeClr val="accent2"/>
                          </a:solidFill>
                          <a:latin typeface="Georgia" pitchFamily="18" charset="0"/>
                          <a:ea typeface="+mn-ea"/>
                          <a:cs typeface="+mn-cs"/>
                        </a:rPr>
                        <a:t>$21,239</a:t>
                      </a:r>
                    </a:p>
                  </a:txBody>
                  <a:tcPr marL="12700" marR="12700" marT="9525" marB="0" anchor="ctr"/>
                </a:tc>
                <a:extLst>
                  <a:ext uri="{0D108BD9-81ED-4DB2-BD59-A6C34878D82A}">
                    <a16:rowId xmlns:a16="http://schemas.microsoft.com/office/drawing/2014/main" val="10005"/>
                  </a:ext>
                </a:extLst>
              </a:tr>
              <a:tr h="913605">
                <a:tc>
                  <a:txBody>
                    <a:bodyPr/>
                    <a:lstStyle/>
                    <a:p>
                      <a:pPr marL="0" algn="l" defTabSz="1024025" rtl="0" eaLnBrk="1" fontAlgn="t" latinLnBrk="0" hangingPunct="1"/>
                      <a:r>
                        <a:rPr lang="en-US" sz="2400" b="1" i="0" u="none" strike="noStrike" kern="1200">
                          <a:solidFill>
                            <a:schemeClr val="accent2"/>
                          </a:solidFill>
                          <a:latin typeface="Georgia" pitchFamily="18" charset="0"/>
                          <a:ea typeface="+mn-ea"/>
                          <a:cs typeface="+mn-cs"/>
                        </a:rPr>
                        <a:t> Median Volunteer Hours</a:t>
                      </a:r>
                    </a:p>
                  </a:txBody>
                  <a:tcPr marL="12700" marR="12700" marT="9525" marB="0" anchor="ctr"/>
                </a:tc>
                <a:tc>
                  <a:txBody>
                    <a:bodyPr/>
                    <a:lstStyle/>
                    <a:p>
                      <a:pPr marL="0" algn="ctr" defTabSz="1024025" rtl="0" eaLnBrk="1" fontAlgn="t" latinLnBrk="0" hangingPunct="1"/>
                      <a:r>
                        <a:rPr lang="en-US" sz="2400" b="1" i="0" u="none" strike="noStrike" kern="1200" dirty="0">
                          <a:solidFill>
                            <a:schemeClr val="accent2"/>
                          </a:solidFill>
                          <a:latin typeface="Georgia" pitchFamily="18" charset="0"/>
                          <a:ea typeface="+mn-ea"/>
                          <a:cs typeface="+mn-cs"/>
                        </a:rPr>
                        <a:t>983</a:t>
                      </a:r>
                    </a:p>
                  </a:txBody>
                  <a:tcPr marL="12700" marR="12700" marT="9525" marB="0" anchor="ctr"/>
                </a:tc>
                <a:tc>
                  <a:txBody>
                    <a:bodyPr/>
                    <a:lstStyle/>
                    <a:p>
                      <a:pPr marL="0" algn="ctr" defTabSz="1024025" rtl="0" eaLnBrk="1" fontAlgn="t" latinLnBrk="0" hangingPunct="1"/>
                      <a:r>
                        <a:rPr lang="en-US" sz="2400" b="1" i="0" u="none" strike="noStrike" kern="1200" dirty="0">
                          <a:solidFill>
                            <a:schemeClr val="accent2"/>
                          </a:solidFill>
                          <a:latin typeface="Georgia" pitchFamily="18" charset="0"/>
                          <a:ea typeface="+mn-ea"/>
                          <a:cs typeface="+mn-cs"/>
                        </a:rPr>
                        <a:t>1265</a:t>
                      </a:r>
                    </a:p>
                  </a:txBody>
                  <a:tcPr marL="12700" marR="12700" marT="9525" marB="0" anchor="ctr"/>
                </a:tc>
                <a:extLst>
                  <a:ext uri="{0D108BD9-81ED-4DB2-BD59-A6C34878D82A}">
                    <a16:rowId xmlns:a16="http://schemas.microsoft.com/office/drawing/2014/main" val="10006"/>
                  </a:ext>
                </a:extLst>
              </a:tr>
            </a:tbl>
          </a:graphicData>
        </a:graphic>
      </p:graphicFrame>
      <p:sp>
        <p:nvSpPr>
          <p:cNvPr id="2" name="TextBox 1"/>
          <p:cNvSpPr txBox="1"/>
          <p:nvPr/>
        </p:nvSpPr>
        <p:spPr>
          <a:xfrm>
            <a:off x="406400" y="177801"/>
            <a:ext cx="10972800" cy="748988"/>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4267" b="1" dirty="0">
                <a:solidFill>
                  <a:schemeClr val="tx2"/>
                </a:solidFill>
                <a:latin typeface="Georgia" panose="02040502050405020303" pitchFamily="18" charset="0"/>
              </a:rPr>
              <a:t>FY24 The Average Chapter/ Council</a:t>
            </a:r>
          </a:p>
        </p:txBody>
      </p:sp>
    </p:spTree>
    <p:extLst>
      <p:ext uri="{BB962C8B-B14F-4D97-AF65-F5344CB8AC3E}">
        <p14:creationId xmlns:p14="http://schemas.microsoft.com/office/powerpoint/2010/main" val="1969990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33C56-DFD9-638B-B6F3-E3EB5BD3C39B}"/>
              </a:ext>
            </a:extLst>
          </p:cNvPr>
          <p:cNvSpPr>
            <a:spLocks noGrp="1"/>
          </p:cNvSpPr>
          <p:nvPr>
            <p:ph type="title"/>
          </p:nvPr>
        </p:nvSpPr>
        <p:spPr/>
        <p:txBody>
          <a:bodyPr vert="horz" lIns="121920" tIns="60960" rIns="121920" bIns="60960" rtlCol="0" anchor="t">
            <a:normAutofit/>
          </a:bodyPr>
          <a:lstStyle/>
          <a:p>
            <a:r>
              <a:rPr lang="en-US" sz="3467" b="1" dirty="0">
                <a:solidFill>
                  <a:srgbClr val="003D78"/>
                </a:solidFill>
                <a:latin typeface="Mrs Eaves OT"/>
              </a:rPr>
              <a:t>DON’T DO THIS!</a:t>
            </a:r>
            <a:endParaRPr lang="en-US" dirty="0">
              <a:latin typeface="Mrs Eaves OT"/>
            </a:endParaRPr>
          </a:p>
        </p:txBody>
      </p:sp>
      <p:sp>
        <p:nvSpPr>
          <p:cNvPr id="3" name="Footer Placeholder 2">
            <a:extLst>
              <a:ext uri="{FF2B5EF4-FFF2-40B4-BE49-F238E27FC236}">
                <a16:creationId xmlns:a16="http://schemas.microsoft.com/office/drawing/2014/main" id="{8A0863BB-E5A3-BAF2-70E9-0B02339A7C51}"/>
              </a:ext>
            </a:extLst>
          </p:cNvPr>
          <p:cNvSpPr>
            <a:spLocks noGrp="1"/>
          </p:cNvSpPr>
          <p:nvPr>
            <p:ph type="ftr" sz="quarter" idx="11"/>
          </p:nvPr>
        </p:nvSpPr>
        <p:spPr/>
        <p:txBody>
          <a:bodyPr/>
          <a:lstStyle/>
          <a:p>
            <a:r>
              <a:rPr lang="en-US"/>
              <a:t>www.tu.org</a:t>
            </a:r>
          </a:p>
        </p:txBody>
      </p:sp>
      <p:sp>
        <p:nvSpPr>
          <p:cNvPr id="6" name="Slide Number Placeholder 5">
            <a:extLst>
              <a:ext uri="{FF2B5EF4-FFF2-40B4-BE49-F238E27FC236}">
                <a16:creationId xmlns:a16="http://schemas.microsoft.com/office/drawing/2014/main" id="{56DCBF34-BCB6-FCDB-16A7-06EDBE91A9AB}"/>
              </a:ext>
            </a:extLst>
          </p:cNvPr>
          <p:cNvSpPr>
            <a:spLocks noGrp="1"/>
          </p:cNvSpPr>
          <p:nvPr>
            <p:ph type="sldNum" sz="quarter" idx="12"/>
          </p:nvPr>
        </p:nvSpPr>
        <p:spPr/>
        <p:txBody>
          <a:bodyPr/>
          <a:lstStyle/>
          <a:p>
            <a:fld id="{97CF7042-B465-4730-800E-86D0EFD08949}" type="slidenum">
              <a:rPr lang="en-US" smtClean="0"/>
              <a:pPr/>
              <a:t>12</a:t>
            </a:fld>
            <a:endParaRPr lang="en-US"/>
          </a:p>
        </p:txBody>
      </p:sp>
      <p:pic>
        <p:nvPicPr>
          <p:cNvPr id="4" name="Picture 6" descr="A picture containing text, bottle, screenshot&#10;&#10;Description automatically generated">
            <a:extLst>
              <a:ext uri="{FF2B5EF4-FFF2-40B4-BE49-F238E27FC236}">
                <a16:creationId xmlns:a16="http://schemas.microsoft.com/office/drawing/2014/main" id="{BBE3856F-3C5E-9A6D-BF22-EB0235A59EAC}"/>
              </a:ext>
            </a:extLst>
          </p:cNvPr>
          <p:cNvPicPr>
            <a:picLocks noChangeAspect="1"/>
          </p:cNvPicPr>
          <p:nvPr/>
        </p:nvPicPr>
        <p:blipFill>
          <a:blip r:embed="rId2"/>
          <a:stretch>
            <a:fillRect/>
          </a:stretch>
        </p:blipFill>
        <p:spPr>
          <a:xfrm>
            <a:off x="737178" y="1851585"/>
            <a:ext cx="11217113" cy="3949800"/>
          </a:xfrm>
          <a:prstGeom prst="rect">
            <a:avLst/>
          </a:prstGeom>
        </p:spPr>
      </p:pic>
    </p:spTree>
    <p:extLst>
      <p:ext uri="{BB962C8B-B14F-4D97-AF65-F5344CB8AC3E}">
        <p14:creationId xmlns:p14="http://schemas.microsoft.com/office/powerpoint/2010/main" val="3400882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12192000" cy="6463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7748" tIns="38875" rIns="77748" bIns="38875" rtlCol="0" anchor="ctr"/>
          <a:lstStyle/>
          <a:p>
            <a:pPr algn="l"/>
            <a:endParaRPr lang="en-US" sz="1467" err="1">
              <a:solidFill>
                <a:schemeClr val="tx1"/>
              </a:solidFill>
            </a:endParaRP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01600" y="81338"/>
            <a:ext cx="8128000" cy="629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6502400" y="-127000"/>
            <a:ext cx="5164581" cy="5747624"/>
          </a:xfrm>
        </p:spPr>
        <p:txBody>
          <a:bodyPr>
            <a:normAutofit/>
          </a:bodyPr>
          <a:lstStyle/>
          <a:p>
            <a:pPr algn="r"/>
            <a:br>
              <a:rPr lang="en-US" sz="3467" i="1" dirty="0">
                <a:latin typeface="Georgia" pitchFamily="18" charset="0"/>
              </a:rPr>
            </a:br>
            <a:r>
              <a:rPr lang="en-US" sz="4133" i="1" dirty="0">
                <a:solidFill>
                  <a:schemeClr val="tx1">
                    <a:lumMod val="75000"/>
                  </a:schemeClr>
                </a:solidFill>
                <a:latin typeface="Mrs Eaves OT"/>
              </a:rPr>
              <a:t>The quality and bench depth of leadership </a:t>
            </a:r>
            <a:br>
              <a:rPr lang="en-US" sz="4133" i="1" dirty="0">
                <a:solidFill>
                  <a:schemeClr val="tx1">
                    <a:lumMod val="75000"/>
                  </a:schemeClr>
                </a:solidFill>
                <a:latin typeface="Mrs Eaves OT"/>
              </a:rPr>
            </a:br>
            <a:r>
              <a:rPr lang="en-US" sz="4133" i="1" dirty="0">
                <a:solidFill>
                  <a:schemeClr val="tx1">
                    <a:lumMod val="75000"/>
                  </a:schemeClr>
                </a:solidFill>
                <a:latin typeface="Mrs Eaves OT"/>
              </a:rPr>
              <a:t>is one of the key factors in </a:t>
            </a:r>
            <a:br>
              <a:rPr lang="en-US" sz="4133" i="1" dirty="0">
                <a:solidFill>
                  <a:schemeClr val="tx1">
                    <a:lumMod val="75000"/>
                  </a:schemeClr>
                </a:solidFill>
                <a:latin typeface="Mrs Eaves OT"/>
              </a:rPr>
            </a:br>
            <a:r>
              <a:rPr lang="en-US" sz="4133" i="1" dirty="0">
                <a:solidFill>
                  <a:schemeClr val="tx1">
                    <a:lumMod val="75000"/>
                  </a:schemeClr>
                </a:solidFill>
                <a:latin typeface="Mrs Eaves OT"/>
              </a:rPr>
              <a:t>predicting </a:t>
            </a:r>
            <a:br>
              <a:rPr lang="en-US" sz="4133" i="1" dirty="0">
                <a:solidFill>
                  <a:schemeClr val="tx1">
                    <a:lumMod val="75000"/>
                  </a:schemeClr>
                </a:solidFill>
                <a:latin typeface="Mrs Eaves OT"/>
              </a:rPr>
            </a:br>
            <a:r>
              <a:rPr lang="en-US" sz="4133" i="1" dirty="0">
                <a:solidFill>
                  <a:schemeClr val="tx1">
                    <a:lumMod val="75000"/>
                  </a:schemeClr>
                </a:solidFill>
                <a:latin typeface="Mrs Eaves OT"/>
              </a:rPr>
              <a:t>the long-term </a:t>
            </a:r>
            <a:br>
              <a:rPr lang="en-US" sz="4133" i="1" dirty="0">
                <a:solidFill>
                  <a:schemeClr val="tx1">
                    <a:lumMod val="75000"/>
                  </a:schemeClr>
                </a:solidFill>
                <a:latin typeface="Mrs Eaves OT"/>
              </a:rPr>
            </a:br>
            <a:r>
              <a:rPr lang="en-US" sz="4133" i="1" dirty="0">
                <a:solidFill>
                  <a:schemeClr val="tx1">
                    <a:lumMod val="75000"/>
                  </a:schemeClr>
                </a:solidFill>
                <a:latin typeface="Mrs Eaves OT"/>
              </a:rPr>
              <a:t>success and  sustainability of a </a:t>
            </a:r>
            <a:br>
              <a:rPr lang="en-US" sz="4133" i="1" dirty="0">
                <a:solidFill>
                  <a:schemeClr val="tx1">
                    <a:lumMod val="75000"/>
                  </a:schemeClr>
                </a:solidFill>
                <a:latin typeface="Mrs Eaves OT"/>
              </a:rPr>
            </a:br>
            <a:r>
              <a:rPr lang="en-US" sz="4133" i="1" dirty="0">
                <a:solidFill>
                  <a:schemeClr val="tx1">
                    <a:lumMod val="75000"/>
                  </a:schemeClr>
                </a:solidFill>
                <a:latin typeface="Mrs Eaves OT"/>
              </a:rPr>
              <a:t>TU chapter or council.</a:t>
            </a:r>
          </a:p>
        </p:txBody>
      </p:sp>
    </p:spTree>
    <p:extLst>
      <p:ext uri="{BB962C8B-B14F-4D97-AF65-F5344CB8AC3E}">
        <p14:creationId xmlns:p14="http://schemas.microsoft.com/office/powerpoint/2010/main" val="3818372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33C56-DFD9-638B-B6F3-E3EB5BD3C39B}"/>
              </a:ext>
            </a:extLst>
          </p:cNvPr>
          <p:cNvSpPr>
            <a:spLocks noGrp="1"/>
          </p:cNvSpPr>
          <p:nvPr>
            <p:ph type="title"/>
          </p:nvPr>
        </p:nvSpPr>
        <p:spPr/>
        <p:txBody>
          <a:bodyPr vert="horz" lIns="121920" tIns="60960" rIns="121920" bIns="60960" rtlCol="0" anchor="t">
            <a:normAutofit fontScale="90000"/>
          </a:bodyPr>
          <a:lstStyle/>
          <a:p>
            <a:r>
              <a:rPr lang="en-US" sz="3600" b="1" dirty="0">
                <a:solidFill>
                  <a:schemeClr val="accent5">
                    <a:lumMod val="50000"/>
                  </a:schemeClr>
                </a:solidFill>
                <a:latin typeface="Mrs Eaves OT"/>
              </a:rPr>
              <a:t>Good Governance Practices</a:t>
            </a:r>
            <a:endParaRPr lang="en-US" dirty="0">
              <a:solidFill>
                <a:schemeClr val="accent5">
                  <a:lumMod val="50000"/>
                </a:schemeClr>
              </a:solidFill>
              <a:latin typeface="Mrs Eaves OT"/>
            </a:endParaRPr>
          </a:p>
        </p:txBody>
      </p:sp>
      <p:sp>
        <p:nvSpPr>
          <p:cNvPr id="3" name="Footer Placeholder 2">
            <a:extLst>
              <a:ext uri="{FF2B5EF4-FFF2-40B4-BE49-F238E27FC236}">
                <a16:creationId xmlns:a16="http://schemas.microsoft.com/office/drawing/2014/main" id="{8A0863BB-E5A3-BAF2-70E9-0B02339A7C51}"/>
              </a:ext>
            </a:extLst>
          </p:cNvPr>
          <p:cNvSpPr>
            <a:spLocks noGrp="1"/>
          </p:cNvSpPr>
          <p:nvPr>
            <p:ph type="ftr" sz="quarter" idx="11"/>
          </p:nvPr>
        </p:nvSpPr>
        <p:spPr/>
        <p:txBody>
          <a:bodyPr/>
          <a:lstStyle/>
          <a:p>
            <a:r>
              <a:rPr lang="en-US"/>
              <a:t>www.tu.org</a:t>
            </a:r>
          </a:p>
        </p:txBody>
      </p:sp>
      <p:sp>
        <p:nvSpPr>
          <p:cNvPr id="5" name="TextBox 4">
            <a:extLst>
              <a:ext uri="{FF2B5EF4-FFF2-40B4-BE49-F238E27FC236}">
                <a16:creationId xmlns:a16="http://schemas.microsoft.com/office/drawing/2014/main" id="{374EF375-2E06-285B-24D0-D2E1EF13C62B}"/>
              </a:ext>
            </a:extLst>
          </p:cNvPr>
          <p:cNvSpPr txBox="1"/>
          <p:nvPr/>
        </p:nvSpPr>
        <p:spPr>
          <a:xfrm>
            <a:off x="571961" y="1355486"/>
            <a:ext cx="5121214" cy="4154984"/>
          </a:xfrm>
          <a:prstGeom prst="rect">
            <a:avLst/>
          </a:prstGeom>
          <a:noFill/>
        </p:spPr>
        <p:txBody>
          <a:bodyPr wrap="square">
            <a:spAutoFit/>
          </a:bodyPr>
          <a:lstStyle/>
          <a:p>
            <a:pPr marL="285750" indent="-285750">
              <a:buFont typeface="Arial" panose="020B0604020202020204" pitchFamily="34" charset="0"/>
              <a:buChar char="•"/>
            </a:pPr>
            <a:r>
              <a:rPr lang="en-US" sz="2400" b="1" dirty="0">
                <a:latin typeface="Mrs Eaves OT"/>
              </a:rPr>
              <a:t>Understand the basics of Robert’s Rules of Order</a:t>
            </a:r>
          </a:p>
          <a:p>
            <a:pPr marL="285750" indent="-285750">
              <a:buFont typeface="Arial" panose="020B0604020202020204" pitchFamily="34" charset="0"/>
              <a:buChar char="•"/>
            </a:pPr>
            <a:endParaRPr lang="en-US" sz="2400" b="1" dirty="0">
              <a:latin typeface="Mrs Eaves OT"/>
            </a:endParaRPr>
          </a:p>
          <a:p>
            <a:pPr marL="285750" indent="-285750">
              <a:buFont typeface="Arial" panose="020B0604020202020204" pitchFamily="34" charset="0"/>
              <a:buChar char="•"/>
            </a:pPr>
            <a:r>
              <a:rPr lang="en-US" sz="2400" b="1" dirty="0">
                <a:latin typeface="Mrs Eaves OT"/>
              </a:rPr>
              <a:t>Read your bylaws</a:t>
            </a:r>
          </a:p>
          <a:p>
            <a:pPr marL="285750" indent="-285750">
              <a:buFont typeface="Arial" panose="020B0604020202020204" pitchFamily="34" charset="0"/>
              <a:buChar char="•"/>
            </a:pPr>
            <a:endParaRPr lang="en-US" sz="2400" b="1" dirty="0">
              <a:latin typeface="Mrs Eaves OT"/>
            </a:endParaRPr>
          </a:p>
          <a:p>
            <a:pPr marL="285750" indent="-285750">
              <a:buFont typeface="Arial" panose="020B0604020202020204" pitchFamily="34" charset="0"/>
              <a:buChar char="•"/>
            </a:pPr>
            <a:r>
              <a:rPr lang="en-US" sz="2400" b="1" dirty="0">
                <a:latin typeface="Mrs Eaves OT"/>
              </a:rPr>
              <a:t>Have someone NOT on the bank account review the financials</a:t>
            </a:r>
          </a:p>
          <a:p>
            <a:pPr marL="285750" indent="-285750">
              <a:buFont typeface="Arial" panose="020B0604020202020204" pitchFamily="34" charset="0"/>
              <a:buChar char="•"/>
            </a:pPr>
            <a:endParaRPr lang="en-US" sz="2400" b="1" dirty="0">
              <a:latin typeface="Mrs Eaves OT"/>
            </a:endParaRPr>
          </a:p>
          <a:p>
            <a:pPr marL="285750" indent="-285750">
              <a:buFont typeface="Arial" panose="020B0604020202020204" pitchFamily="34" charset="0"/>
              <a:buChar char="•"/>
            </a:pPr>
            <a:r>
              <a:rPr lang="en-US" sz="2400" b="1" dirty="0">
                <a:latin typeface="Mrs Eaves OT"/>
              </a:rPr>
              <a:t>Understand your insurance coverage</a:t>
            </a:r>
          </a:p>
          <a:p>
            <a:pPr marL="285750" indent="-285750">
              <a:buFont typeface="Arial" panose="020B0604020202020204" pitchFamily="34" charset="0"/>
              <a:buChar char="•"/>
            </a:pPr>
            <a:endParaRPr lang="en-US" sz="2400" b="1" dirty="0">
              <a:latin typeface="Mrs Eaves OT"/>
            </a:endParaRPr>
          </a:p>
          <a:p>
            <a:pPr marL="285750" indent="-285750">
              <a:buFont typeface="Arial" panose="020B0604020202020204" pitchFamily="34" charset="0"/>
              <a:buChar char="•"/>
            </a:pPr>
            <a:r>
              <a:rPr lang="en-US" sz="2400" b="1" dirty="0">
                <a:latin typeface="Mrs Eaves OT"/>
              </a:rPr>
              <a:t>Bring this info back to your chapter!</a:t>
            </a:r>
          </a:p>
        </p:txBody>
      </p:sp>
      <p:pic>
        <p:nvPicPr>
          <p:cNvPr id="7" name="Picture 6">
            <a:extLst>
              <a:ext uri="{FF2B5EF4-FFF2-40B4-BE49-F238E27FC236}">
                <a16:creationId xmlns:a16="http://schemas.microsoft.com/office/drawing/2014/main" id="{B59870BC-C5F4-4A68-3F49-82A5ED18324D}"/>
              </a:ext>
            </a:extLst>
          </p:cNvPr>
          <p:cNvPicPr>
            <a:picLocks noChangeAspect="1"/>
          </p:cNvPicPr>
          <p:nvPr/>
        </p:nvPicPr>
        <p:blipFill>
          <a:blip r:embed="rId2"/>
          <a:stretch>
            <a:fillRect/>
          </a:stretch>
        </p:blipFill>
        <p:spPr>
          <a:xfrm>
            <a:off x="6814868" y="1603639"/>
            <a:ext cx="4190567" cy="3912679"/>
          </a:xfrm>
          <a:prstGeom prst="rect">
            <a:avLst/>
          </a:prstGeom>
        </p:spPr>
      </p:pic>
    </p:spTree>
    <p:extLst>
      <p:ext uri="{BB962C8B-B14F-4D97-AF65-F5344CB8AC3E}">
        <p14:creationId xmlns:p14="http://schemas.microsoft.com/office/powerpoint/2010/main" val="1144095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221D6AD8-F6E1-D2C3-AD0A-7FAE69BE2698}"/>
              </a:ext>
            </a:extLst>
          </p:cNvPr>
          <p:cNvGraphicFramePr>
            <a:graphicFrameLocks noGrp="1"/>
          </p:cNvGraphicFramePr>
          <p:nvPr>
            <p:ph idx="1"/>
          </p:nvPr>
        </p:nvGraphicFramePr>
        <p:xfrm>
          <a:off x="30480" y="533400"/>
          <a:ext cx="12263120" cy="5740400"/>
        </p:xfrm>
        <a:graphic>
          <a:graphicData uri="http://schemas.openxmlformats.org/drawingml/2006/chart">
            <c:chart xmlns:c="http://schemas.openxmlformats.org/drawingml/2006/chart" xmlns:r="http://schemas.openxmlformats.org/officeDocument/2006/relationships" r:id="rId3"/>
          </a:graphicData>
        </a:graphic>
      </p:graphicFrame>
      <p:sp>
        <p:nvSpPr>
          <p:cNvPr id="4" name="Footer Placeholder 3">
            <a:extLst>
              <a:ext uri="{FF2B5EF4-FFF2-40B4-BE49-F238E27FC236}">
                <a16:creationId xmlns:a16="http://schemas.microsoft.com/office/drawing/2014/main" id="{74DA558E-9D98-7CFF-26E6-43CF058C115C}"/>
              </a:ext>
            </a:extLst>
          </p:cNvPr>
          <p:cNvSpPr>
            <a:spLocks noGrp="1"/>
          </p:cNvSpPr>
          <p:nvPr>
            <p:ph type="ftr" sz="quarter" idx="11"/>
          </p:nvPr>
        </p:nvSpPr>
        <p:spPr/>
        <p:txBody>
          <a:bodyPr/>
          <a:lstStyle/>
          <a:p>
            <a:pPr defTabSz="1219170"/>
            <a:r>
              <a:rPr lang="en-US">
                <a:solidFill>
                  <a:srgbClr val="FFFFFF"/>
                </a:solidFill>
                <a:latin typeface="Gill Sans MT"/>
              </a:rPr>
              <a:t>www.tu.org</a:t>
            </a:r>
          </a:p>
        </p:txBody>
      </p:sp>
      <p:sp>
        <p:nvSpPr>
          <p:cNvPr id="5" name="Slide Number Placeholder 4">
            <a:extLst>
              <a:ext uri="{FF2B5EF4-FFF2-40B4-BE49-F238E27FC236}">
                <a16:creationId xmlns:a16="http://schemas.microsoft.com/office/drawing/2014/main" id="{F36A8137-62D9-45F1-5314-EDDFB1A01013}"/>
              </a:ext>
            </a:extLst>
          </p:cNvPr>
          <p:cNvSpPr>
            <a:spLocks noGrp="1"/>
          </p:cNvSpPr>
          <p:nvPr>
            <p:ph type="sldNum" sz="quarter" idx="12"/>
          </p:nvPr>
        </p:nvSpPr>
        <p:spPr/>
        <p:txBody>
          <a:bodyPr/>
          <a:lstStyle/>
          <a:p>
            <a:pPr defTabSz="1219170"/>
            <a:fld id="{97CF7042-B465-4730-800E-86D0EFD08949}" type="slidenum">
              <a:rPr lang="en-US">
                <a:solidFill>
                  <a:srgbClr val="FFFFFF"/>
                </a:solidFill>
                <a:latin typeface="Gill Sans MT"/>
              </a:rPr>
              <a:pPr defTabSz="1219170"/>
              <a:t>15</a:t>
            </a:fld>
            <a:endParaRPr lang="en-US">
              <a:solidFill>
                <a:srgbClr val="FFFFFF"/>
              </a:solidFill>
              <a:latin typeface="Gill Sans MT"/>
            </a:endParaRPr>
          </a:p>
        </p:txBody>
      </p:sp>
      <p:sp>
        <p:nvSpPr>
          <p:cNvPr id="9" name="Rectangle 8">
            <a:extLst>
              <a:ext uri="{FF2B5EF4-FFF2-40B4-BE49-F238E27FC236}">
                <a16:creationId xmlns:a16="http://schemas.microsoft.com/office/drawing/2014/main" id="{4056A3E3-ED3E-AE2D-5DF2-07A90CFA9E6B}"/>
              </a:ext>
            </a:extLst>
          </p:cNvPr>
          <p:cNvSpPr/>
          <p:nvPr/>
        </p:nvSpPr>
        <p:spPr>
          <a:xfrm>
            <a:off x="6908800" y="5765800"/>
            <a:ext cx="304800" cy="20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Gill Sans MT"/>
            </a:endParaRPr>
          </a:p>
        </p:txBody>
      </p:sp>
      <p:sp>
        <p:nvSpPr>
          <p:cNvPr id="10" name="Rectangle 9">
            <a:extLst>
              <a:ext uri="{FF2B5EF4-FFF2-40B4-BE49-F238E27FC236}">
                <a16:creationId xmlns:a16="http://schemas.microsoft.com/office/drawing/2014/main" id="{5F585425-FF26-BAC8-7A15-86F7EA4639A0}"/>
              </a:ext>
            </a:extLst>
          </p:cNvPr>
          <p:cNvSpPr/>
          <p:nvPr/>
        </p:nvSpPr>
        <p:spPr>
          <a:xfrm>
            <a:off x="9245600" y="5765800"/>
            <a:ext cx="304800" cy="2032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Gill Sans MT"/>
            </a:endParaRPr>
          </a:p>
        </p:txBody>
      </p:sp>
      <p:sp>
        <p:nvSpPr>
          <p:cNvPr id="12" name="TextBox 1">
            <a:extLst>
              <a:ext uri="{FF2B5EF4-FFF2-40B4-BE49-F238E27FC236}">
                <a16:creationId xmlns:a16="http://schemas.microsoft.com/office/drawing/2014/main" id="{B1487C7D-3392-A718-5F85-954286E5E81C}"/>
              </a:ext>
            </a:extLst>
          </p:cNvPr>
          <p:cNvSpPr txBox="1"/>
          <p:nvPr/>
        </p:nvSpPr>
        <p:spPr>
          <a:xfrm>
            <a:off x="5600552" y="1631214"/>
            <a:ext cx="1718733" cy="312684"/>
          </a:xfrm>
          <a:prstGeom prst="rect">
            <a:avLst/>
          </a:prstGeom>
          <a:ln w="28575">
            <a:solidFill>
              <a:schemeClr val="tx2"/>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1219170"/>
            <a:r>
              <a:rPr lang="en-US" sz="1200" b="1">
                <a:solidFill>
                  <a:srgbClr val="D8D8D8">
                    <a:lumMod val="10000"/>
                  </a:srgbClr>
                </a:solidFill>
                <a:latin typeface="Georgia" panose="02040502050405020303" pitchFamily="18" charset="0"/>
              </a:rPr>
              <a:t>*18 month filing</a:t>
            </a:r>
          </a:p>
        </p:txBody>
      </p:sp>
      <p:sp>
        <p:nvSpPr>
          <p:cNvPr id="13" name="TextBox 1">
            <a:extLst>
              <a:ext uri="{FF2B5EF4-FFF2-40B4-BE49-F238E27FC236}">
                <a16:creationId xmlns:a16="http://schemas.microsoft.com/office/drawing/2014/main" id="{D4544E2C-BF0F-3D59-A793-AAEE686D0BD1}"/>
              </a:ext>
            </a:extLst>
          </p:cNvPr>
          <p:cNvSpPr txBox="1"/>
          <p:nvPr/>
        </p:nvSpPr>
        <p:spPr>
          <a:xfrm rot="19477587">
            <a:off x="7015357" y="2430710"/>
            <a:ext cx="1779343" cy="305780"/>
          </a:xfrm>
          <a:prstGeom prst="rect">
            <a:avLst/>
          </a:prstGeom>
          <a:ln w="28575">
            <a:solidFill>
              <a:schemeClr val="tx2"/>
            </a:solidFill>
          </a:ln>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1219170"/>
            <a:r>
              <a:rPr lang="en-US" sz="1333" b="1">
                <a:solidFill>
                  <a:srgbClr val="D8D8D8">
                    <a:lumMod val="10000"/>
                  </a:srgbClr>
                </a:solidFill>
                <a:latin typeface="Georgia" panose="02040502050405020303" pitchFamily="18" charset="0"/>
              </a:rPr>
              <a:t>COVID-19</a:t>
            </a:r>
          </a:p>
        </p:txBody>
      </p:sp>
      <p:sp>
        <p:nvSpPr>
          <p:cNvPr id="14" name="TextBox 13">
            <a:extLst>
              <a:ext uri="{FF2B5EF4-FFF2-40B4-BE49-F238E27FC236}">
                <a16:creationId xmlns:a16="http://schemas.microsoft.com/office/drawing/2014/main" id="{D23024A1-55BA-FF73-3A64-F74F7026FAB4}"/>
              </a:ext>
            </a:extLst>
          </p:cNvPr>
          <p:cNvSpPr txBox="1"/>
          <p:nvPr/>
        </p:nvSpPr>
        <p:spPr>
          <a:xfrm>
            <a:off x="406402" y="320026"/>
            <a:ext cx="6237285" cy="528286"/>
          </a:xfrm>
          <a:prstGeom prst="rect">
            <a:avLst/>
          </a:prstGeom>
          <a:noFill/>
        </p:spPr>
        <p:txBody>
          <a:bodyPr wrap="none" lIns="76200" tIns="38100" rIns="76200" bIns="38100" rtlCol="0">
            <a:spAutoFit/>
          </a:bodyPr>
          <a:lstStyle/>
          <a:p>
            <a:pPr defTabSz="1219170">
              <a:spcBef>
                <a:spcPts val="500"/>
              </a:spcBef>
            </a:pPr>
            <a:r>
              <a:rPr lang="en-US" sz="2933" b="1" dirty="0">
                <a:solidFill>
                  <a:srgbClr val="3FAF49">
                    <a:lumMod val="75000"/>
                  </a:srgbClr>
                </a:solidFill>
                <a:latin typeface="Georgia" pitchFamily="18" charset="0"/>
              </a:rPr>
              <a:t>Meetings </a:t>
            </a:r>
            <a:r>
              <a:rPr lang="en-US" sz="2933" b="1" dirty="0">
                <a:solidFill>
                  <a:srgbClr val="D8D8D8">
                    <a:lumMod val="10000"/>
                  </a:srgbClr>
                </a:solidFill>
                <a:latin typeface="Georgia" pitchFamily="18" charset="0"/>
              </a:rPr>
              <a:t>vs. </a:t>
            </a:r>
            <a:r>
              <a:rPr lang="en-US" sz="2933" b="1" dirty="0">
                <a:solidFill>
                  <a:srgbClr val="003D78"/>
                </a:solidFill>
                <a:latin typeface="Georgia" pitchFamily="18" charset="0"/>
              </a:rPr>
              <a:t>0utreach activities</a:t>
            </a:r>
          </a:p>
        </p:txBody>
      </p:sp>
    </p:spTree>
    <p:extLst>
      <p:ext uri="{BB962C8B-B14F-4D97-AF65-F5344CB8AC3E}">
        <p14:creationId xmlns:p14="http://schemas.microsoft.com/office/powerpoint/2010/main" val="2018377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3CF82-3977-6AFA-C6DE-AA33EEE9B392}"/>
              </a:ext>
            </a:extLst>
          </p:cNvPr>
          <p:cNvSpPr>
            <a:spLocks noGrp="1"/>
          </p:cNvSpPr>
          <p:nvPr>
            <p:ph type="title"/>
          </p:nvPr>
        </p:nvSpPr>
        <p:spPr>
          <a:xfrm>
            <a:off x="304800" y="261879"/>
            <a:ext cx="11379200" cy="721772"/>
          </a:xfrm>
        </p:spPr>
        <p:txBody>
          <a:bodyPr>
            <a:noAutofit/>
          </a:bodyPr>
          <a:lstStyle/>
          <a:p>
            <a:r>
              <a:rPr lang="en-US" sz="3200" b="1" dirty="0">
                <a:solidFill>
                  <a:schemeClr val="tx2"/>
                </a:solidFill>
                <a:latin typeface="Georgia" panose="02040502050405020303" pitchFamily="18" charset="0"/>
              </a:rPr>
              <a:t>Conservation, science and/or monitoring projects</a:t>
            </a:r>
          </a:p>
        </p:txBody>
      </p:sp>
      <p:graphicFrame>
        <p:nvGraphicFramePr>
          <p:cNvPr id="8" name="Content Placeholder 7">
            <a:extLst>
              <a:ext uri="{FF2B5EF4-FFF2-40B4-BE49-F238E27FC236}">
                <a16:creationId xmlns:a16="http://schemas.microsoft.com/office/drawing/2014/main" id="{5E5795EC-0CF3-D292-E537-F89D05B470BE}"/>
              </a:ext>
            </a:extLst>
          </p:cNvPr>
          <p:cNvGraphicFramePr>
            <a:graphicFrameLocks noGrp="1"/>
          </p:cNvGraphicFramePr>
          <p:nvPr>
            <p:ph idx="1"/>
          </p:nvPr>
        </p:nvGraphicFramePr>
        <p:xfrm>
          <a:off x="406400" y="1142316"/>
          <a:ext cx="12115112" cy="5217297"/>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a:extLst>
              <a:ext uri="{FF2B5EF4-FFF2-40B4-BE49-F238E27FC236}">
                <a16:creationId xmlns:a16="http://schemas.microsoft.com/office/drawing/2014/main" id="{339817EB-4548-F196-5F30-D84017AE1DCB}"/>
              </a:ext>
            </a:extLst>
          </p:cNvPr>
          <p:cNvSpPr>
            <a:spLocks noGrp="1"/>
          </p:cNvSpPr>
          <p:nvPr>
            <p:ph type="sldNum" sz="quarter" idx="12"/>
          </p:nvPr>
        </p:nvSpPr>
        <p:spPr/>
        <p:txBody>
          <a:bodyPr/>
          <a:lstStyle/>
          <a:p>
            <a:pPr defTabSz="1219170"/>
            <a:fld id="{97CF7042-B465-4730-800E-86D0EFD08949}" type="slidenum">
              <a:rPr lang="en-US">
                <a:solidFill>
                  <a:srgbClr val="FFFFFF"/>
                </a:solidFill>
                <a:latin typeface="Georgia" panose="02040502050405020303" pitchFamily="18" charset="0"/>
              </a:rPr>
              <a:pPr defTabSz="1219170"/>
              <a:t>16</a:t>
            </a:fld>
            <a:endParaRPr lang="en-US">
              <a:solidFill>
                <a:srgbClr val="FFFFFF"/>
              </a:solidFill>
              <a:latin typeface="Georgia" panose="02040502050405020303" pitchFamily="18" charset="0"/>
            </a:endParaRPr>
          </a:p>
        </p:txBody>
      </p:sp>
      <p:sp>
        <p:nvSpPr>
          <p:cNvPr id="12" name="TextBox 1">
            <a:extLst>
              <a:ext uri="{FF2B5EF4-FFF2-40B4-BE49-F238E27FC236}">
                <a16:creationId xmlns:a16="http://schemas.microsoft.com/office/drawing/2014/main" id="{9AE759BC-4A28-4D1C-853B-071D78471B50}"/>
              </a:ext>
            </a:extLst>
          </p:cNvPr>
          <p:cNvSpPr txBox="1"/>
          <p:nvPr/>
        </p:nvSpPr>
        <p:spPr>
          <a:xfrm>
            <a:off x="5917208" y="3239335"/>
            <a:ext cx="1093497" cy="511628"/>
          </a:xfrm>
          <a:prstGeom prst="rect">
            <a:avLst/>
          </a:prstGeom>
          <a:ln w="28575">
            <a:solidFill>
              <a:schemeClr val="tx2"/>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1219170"/>
            <a:r>
              <a:rPr lang="en-US" sz="1200" b="1">
                <a:solidFill>
                  <a:srgbClr val="D8D8D8">
                    <a:lumMod val="10000"/>
                  </a:srgbClr>
                </a:solidFill>
                <a:latin typeface="Georgia" panose="02040502050405020303" pitchFamily="18" charset="0"/>
              </a:rPr>
              <a:t>*18 month filing</a:t>
            </a:r>
          </a:p>
        </p:txBody>
      </p:sp>
      <p:sp>
        <p:nvSpPr>
          <p:cNvPr id="13" name="TextBox 1">
            <a:extLst>
              <a:ext uri="{FF2B5EF4-FFF2-40B4-BE49-F238E27FC236}">
                <a16:creationId xmlns:a16="http://schemas.microsoft.com/office/drawing/2014/main" id="{265C6434-AE10-CE99-8148-D0906DD7EC54}"/>
              </a:ext>
            </a:extLst>
          </p:cNvPr>
          <p:cNvSpPr txBox="1"/>
          <p:nvPr/>
        </p:nvSpPr>
        <p:spPr>
          <a:xfrm rot="19563282">
            <a:off x="6751829" y="2306306"/>
            <a:ext cx="1774868" cy="343380"/>
          </a:xfrm>
          <a:prstGeom prst="rect">
            <a:avLst/>
          </a:prstGeom>
          <a:ln w="28575">
            <a:solidFill>
              <a:schemeClr val="tx2"/>
            </a:solidFill>
          </a:ln>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1219170"/>
            <a:r>
              <a:rPr lang="en-US" sz="1333" b="1">
                <a:solidFill>
                  <a:srgbClr val="D8D8D8">
                    <a:lumMod val="10000"/>
                  </a:srgbClr>
                </a:solidFill>
                <a:latin typeface="Georgia" panose="02040502050405020303" pitchFamily="18" charset="0"/>
              </a:rPr>
              <a:t>COVID-19</a:t>
            </a:r>
          </a:p>
        </p:txBody>
      </p:sp>
    </p:spTree>
    <p:extLst>
      <p:ext uri="{BB962C8B-B14F-4D97-AF65-F5344CB8AC3E}">
        <p14:creationId xmlns:p14="http://schemas.microsoft.com/office/powerpoint/2010/main" val="2894890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E1FAD-6BCF-74DE-0752-72747E0CC8AC}"/>
              </a:ext>
            </a:extLst>
          </p:cNvPr>
          <p:cNvSpPr>
            <a:spLocks noGrp="1"/>
          </p:cNvSpPr>
          <p:nvPr>
            <p:ph type="title"/>
          </p:nvPr>
        </p:nvSpPr>
        <p:spPr>
          <a:xfrm>
            <a:off x="458159" y="384834"/>
            <a:ext cx="10160000" cy="609600"/>
          </a:xfrm>
        </p:spPr>
        <p:txBody>
          <a:bodyPr>
            <a:normAutofit fontScale="90000"/>
          </a:bodyPr>
          <a:lstStyle/>
          <a:p>
            <a:r>
              <a:rPr lang="en-US" sz="3600" b="1" dirty="0">
                <a:solidFill>
                  <a:srgbClr val="002060"/>
                </a:solidFill>
                <a:latin typeface="Mrs Eaves OT"/>
              </a:rPr>
              <a:t>Identifying Leadership Needs</a:t>
            </a:r>
            <a:br>
              <a:rPr lang="en-US" sz="3600" b="1" dirty="0">
                <a:solidFill>
                  <a:srgbClr val="002060"/>
                </a:solidFill>
                <a:latin typeface="Mrs Eaves OT"/>
              </a:rPr>
            </a:br>
            <a:endParaRPr lang="en-US" dirty="0"/>
          </a:p>
        </p:txBody>
      </p:sp>
      <p:graphicFrame>
        <p:nvGraphicFramePr>
          <p:cNvPr id="10" name="TextBox 5">
            <a:extLst>
              <a:ext uri="{FF2B5EF4-FFF2-40B4-BE49-F238E27FC236}">
                <a16:creationId xmlns:a16="http://schemas.microsoft.com/office/drawing/2014/main" id="{41105402-8E75-A275-B42D-35F6232DE28B}"/>
              </a:ext>
            </a:extLst>
          </p:cNvPr>
          <p:cNvGraphicFramePr/>
          <p:nvPr/>
        </p:nvGraphicFramePr>
        <p:xfrm>
          <a:off x="458159" y="1233577"/>
          <a:ext cx="10160000" cy="50372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09564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5">
                    <a:lumMod val="50000"/>
                  </a:schemeClr>
                </a:solidFill>
                <a:latin typeface="Mrs Eaves OT"/>
              </a:rPr>
              <a:t>Building A Community</a:t>
            </a:r>
          </a:p>
        </p:txBody>
      </p:sp>
      <p:sp>
        <p:nvSpPr>
          <p:cNvPr id="3" name="Footer Placeholder 2"/>
          <p:cNvSpPr>
            <a:spLocks noGrp="1"/>
          </p:cNvSpPr>
          <p:nvPr>
            <p:ph type="ftr" sz="quarter" idx="11"/>
          </p:nvPr>
        </p:nvSpPr>
        <p:spPr/>
        <p:txBody>
          <a:bodyPr/>
          <a:lstStyle/>
          <a:p>
            <a:r>
              <a:rPr lang="en-US"/>
              <a:t>www.tu.org</a:t>
            </a:r>
          </a:p>
        </p:txBody>
      </p:sp>
      <p:sp>
        <p:nvSpPr>
          <p:cNvPr id="5" name="Oval 4"/>
          <p:cNvSpPr/>
          <p:nvPr/>
        </p:nvSpPr>
        <p:spPr>
          <a:xfrm>
            <a:off x="4255290" y="2426336"/>
            <a:ext cx="3352800" cy="24765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COMMUNITY</a:t>
            </a:r>
          </a:p>
        </p:txBody>
      </p:sp>
      <p:sp>
        <p:nvSpPr>
          <p:cNvPr id="8" name="Oval 7"/>
          <p:cNvSpPr/>
          <p:nvPr/>
        </p:nvSpPr>
        <p:spPr>
          <a:xfrm>
            <a:off x="2616199" y="2647951"/>
            <a:ext cx="1320800" cy="838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t>FISHING TRIPS</a:t>
            </a:r>
          </a:p>
        </p:txBody>
      </p:sp>
      <p:sp>
        <p:nvSpPr>
          <p:cNvPr id="7" name="Oval 6"/>
          <p:cNvSpPr/>
          <p:nvPr/>
        </p:nvSpPr>
        <p:spPr>
          <a:xfrm>
            <a:off x="5537200" y="1250156"/>
            <a:ext cx="1574800" cy="92154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t>RIVER CLEANUPS</a:t>
            </a:r>
          </a:p>
        </p:txBody>
      </p:sp>
      <p:sp>
        <p:nvSpPr>
          <p:cNvPr id="9" name="Oval 8"/>
          <p:cNvSpPr/>
          <p:nvPr/>
        </p:nvSpPr>
        <p:spPr>
          <a:xfrm>
            <a:off x="10464800" y="3695700"/>
            <a:ext cx="1320800" cy="838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a:t>YOUTH ED</a:t>
            </a:r>
          </a:p>
        </p:txBody>
      </p:sp>
      <p:sp>
        <p:nvSpPr>
          <p:cNvPr id="10" name="Oval 9"/>
          <p:cNvSpPr/>
          <p:nvPr/>
        </p:nvSpPr>
        <p:spPr>
          <a:xfrm>
            <a:off x="8020047" y="1762125"/>
            <a:ext cx="1320800" cy="838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t>FLY TYING</a:t>
            </a:r>
          </a:p>
        </p:txBody>
      </p:sp>
      <p:sp>
        <p:nvSpPr>
          <p:cNvPr id="11" name="Oval 10"/>
          <p:cNvSpPr/>
          <p:nvPr/>
        </p:nvSpPr>
        <p:spPr>
          <a:xfrm>
            <a:off x="374649" y="4662487"/>
            <a:ext cx="1320800" cy="838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a:t>FLY FISHING CLASS</a:t>
            </a:r>
          </a:p>
        </p:txBody>
      </p:sp>
      <p:sp>
        <p:nvSpPr>
          <p:cNvPr id="12" name="Oval 11"/>
          <p:cNvSpPr/>
          <p:nvPr/>
        </p:nvSpPr>
        <p:spPr>
          <a:xfrm>
            <a:off x="8624090" y="2847975"/>
            <a:ext cx="1583536" cy="111442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t>RESTORE RIVERS</a:t>
            </a:r>
          </a:p>
        </p:txBody>
      </p:sp>
      <p:sp>
        <p:nvSpPr>
          <p:cNvPr id="13" name="Oval 12"/>
          <p:cNvSpPr/>
          <p:nvPr/>
        </p:nvSpPr>
        <p:spPr>
          <a:xfrm>
            <a:off x="3001314" y="4812506"/>
            <a:ext cx="1574800" cy="111442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t>ADVOCACY</a:t>
            </a:r>
          </a:p>
        </p:txBody>
      </p:sp>
      <p:sp>
        <p:nvSpPr>
          <p:cNvPr id="14" name="Oval 13"/>
          <p:cNvSpPr/>
          <p:nvPr/>
        </p:nvSpPr>
        <p:spPr>
          <a:xfrm>
            <a:off x="5537200" y="5167312"/>
            <a:ext cx="1574800" cy="100488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t>BANQUET</a:t>
            </a:r>
          </a:p>
        </p:txBody>
      </p:sp>
      <p:sp>
        <p:nvSpPr>
          <p:cNvPr id="15" name="Oval 14"/>
          <p:cNvSpPr/>
          <p:nvPr/>
        </p:nvSpPr>
        <p:spPr>
          <a:xfrm>
            <a:off x="7874002" y="4386264"/>
            <a:ext cx="1574799" cy="111442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t>CHAPTER MEETINGS</a:t>
            </a:r>
          </a:p>
        </p:txBody>
      </p:sp>
      <p:sp>
        <p:nvSpPr>
          <p:cNvPr id="16" name="Oval 15"/>
          <p:cNvSpPr/>
          <p:nvPr/>
        </p:nvSpPr>
        <p:spPr>
          <a:xfrm>
            <a:off x="10164761" y="1493044"/>
            <a:ext cx="1577976" cy="119062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t>FILM TOURS</a:t>
            </a:r>
          </a:p>
        </p:txBody>
      </p:sp>
      <p:sp>
        <p:nvSpPr>
          <p:cNvPr id="17" name="Oval 16"/>
          <p:cNvSpPr/>
          <p:nvPr/>
        </p:nvSpPr>
        <p:spPr>
          <a:xfrm>
            <a:off x="733425" y="1783555"/>
            <a:ext cx="1460499" cy="84534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a:t>BAR</a:t>
            </a:r>
          </a:p>
          <a:p>
            <a:pPr algn="ctr"/>
            <a:r>
              <a:rPr lang="en-US" sz="1467"/>
              <a:t>FLIES</a:t>
            </a:r>
          </a:p>
        </p:txBody>
      </p:sp>
      <p:sp>
        <p:nvSpPr>
          <p:cNvPr id="18" name="Oval 17"/>
          <p:cNvSpPr/>
          <p:nvPr/>
        </p:nvSpPr>
        <p:spPr>
          <a:xfrm>
            <a:off x="1053702" y="3285174"/>
            <a:ext cx="1403351" cy="9525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t>ANGLER SCIENCE</a:t>
            </a:r>
          </a:p>
        </p:txBody>
      </p:sp>
      <p:sp>
        <p:nvSpPr>
          <p:cNvPr id="19" name="Oval 18"/>
          <p:cNvSpPr/>
          <p:nvPr/>
        </p:nvSpPr>
        <p:spPr>
          <a:xfrm>
            <a:off x="9632949" y="5507831"/>
            <a:ext cx="1320800" cy="838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a:t>PUBLIC EVENTS</a:t>
            </a:r>
          </a:p>
        </p:txBody>
      </p:sp>
      <p:sp>
        <p:nvSpPr>
          <p:cNvPr id="20" name="Oval 19"/>
          <p:cNvSpPr/>
          <p:nvPr/>
        </p:nvSpPr>
        <p:spPr>
          <a:xfrm>
            <a:off x="3339384" y="1467643"/>
            <a:ext cx="1320800" cy="838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t>ROAD SHOW</a:t>
            </a:r>
          </a:p>
        </p:txBody>
      </p:sp>
    </p:spTree>
    <p:extLst>
      <p:ext uri="{BB962C8B-B14F-4D97-AF65-F5344CB8AC3E}">
        <p14:creationId xmlns:p14="http://schemas.microsoft.com/office/powerpoint/2010/main" val="15384996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10C89-4CC4-4D1B-8D37-E0D8566E1616}"/>
              </a:ext>
            </a:extLst>
          </p:cNvPr>
          <p:cNvSpPr>
            <a:spLocks noGrp="1"/>
          </p:cNvSpPr>
          <p:nvPr>
            <p:ph type="title"/>
          </p:nvPr>
        </p:nvSpPr>
        <p:spPr>
          <a:xfrm>
            <a:off x="304800" y="279400"/>
            <a:ext cx="10160000" cy="609600"/>
          </a:xfrm>
        </p:spPr>
        <p:txBody>
          <a:bodyPr>
            <a:normAutofit/>
          </a:bodyPr>
          <a:lstStyle/>
          <a:p>
            <a:pPr>
              <a:lnSpc>
                <a:spcPct val="90000"/>
              </a:lnSpc>
            </a:pPr>
            <a:r>
              <a:rPr lang="en-US" b="1" kern="1200" dirty="0">
                <a:latin typeface="Mrs Eaves OT"/>
              </a:rPr>
              <a:t>3 Big Takeaways</a:t>
            </a:r>
          </a:p>
        </p:txBody>
      </p:sp>
      <p:sp>
        <p:nvSpPr>
          <p:cNvPr id="3" name="Footer Placeholder 2">
            <a:extLst>
              <a:ext uri="{FF2B5EF4-FFF2-40B4-BE49-F238E27FC236}">
                <a16:creationId xmlns:a16="http://schemas.microsoft.com/office/drawing/2014/main" id="{4A146B58-6136-4F1C-B30B-2C0317592477}"/>
              </a:ext>
            </a:extLst>
          </p:cNvPr>
          <p:cNvSpPr>
            <a:spLocks noGrp="1"/>
          </p:cNvSpPr>
          <p:nvPr>
            <p:ph type="ftr" sz="quarter" idx="11"/>
          </p:nvPr>
        </p:nvSpPr>
        <p:spPr>
          <a:xfrm>
            <a:off x="609600" y="6477000"/>
            <a:ext cx="3860800" cy="365125"/>
          </a:xfrm>
        </p:spPr>
        <p:txBody>
          <a:bodyPr>
            <a:normAutofit/>
          </a:bodyPr>
          <a:lstStyle/>
          <a:p>
            <a:pPr defTabSz="1219170">
              <a:lnSpc>
                <a:spcPct val="90000"/>
              </a:lnSpc>
              <a:spcAft>
                <a:spcPts val="800"/>
              </a:spcAft>
            </a:pPr>
            <a:r>
              <a:rPr lang="en-US">
                <a:solidFill>
                  <a:srgbClr val="FFFFFF"/>
                </a:solidFill>
                <a:latin typeface="Gill Sans MT"/>
              </a:rPr>
              <a:t>www.tu.org</a:t>
            </a:r>
          </a:p>
        </p:txBody>
      </p:sp>
      <p:graphicFrame>
        <p:nvGraphicFramePr>
          <p:cNvPr id="12" name="TextBox 9">
            <a:extLst>
              <a:ext uri="{FF2B5EF4-FFF2-40B4-BE49-F238E27FC236}">
                <a16:creationId xmlns:a16="http://schemas.microsoft.com/office/drawing/2014/main" id="{3B36BBAA-4C9A-A5A1-EB97-2D14F5051CCD}"/>
              </a:ext>
            </a:extLst>
          </p:cNvPr>
          <p:cNvGraphicFramePr/>
          <p:nvPr>
            <p:extLst>
              <p:ext uri="{D42A27DB-BD31-4B8C-83A1-F6EECF244321}">
                <p14:modId xmlns:p14="http://schemas.microsoft.com/office/powerpoint/2010/main" val="548680844"/>
              </p:ext>
            </p:extLst>
          </p:nvPr>
        </p:nvGraphicFramePr>
        <p:xfrm>
          <a:off x="363717" y="1600202"/>
          <a:ext cx="11413759" cy="4267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7361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82BC3F-D3AC-F7C6-EB85-217967797428}"/>
              </a:ext>
            </a:extLst>
          </p:cNvPr>
          <p:cNvPicPr>
            <a:picLocks noChangeAspect="1"/>
          </p:cNvPicPr>
          <p:nvPr/>
        </p:nvPicPr>
        <p:blipFill>
          <a:blip r:embed="rId2">
            <a:extLst>
              <a:ext uri="{28A0092B-C50C-407E-A947-70E740481C1C}">
                <a14:useLocalDpi xmlns:a14="http://schemas.microsoft.com/office/drawing/2010/main" val="0"/>
              </a:ext>
            </a:extLst>
          </a:blip>
          <a:srcRect t="7969" b="7969"/>
          <a:stretch/>
        </p:blipFill>
        <p:spPr>
          <a:xfrm>
            <a:off x="1" y="0"/>
            <a:ext cx="12191999" cy="6858000"/>
          </a:xfrm>
          <a:prstGeom prst="rect">
            <a:avLst/>
          </a:prstGeom>
        </p:spPr>
      </p:pic>
      <p:sp>
        <p:nvSpPr>
          <p:cNvPr id="9" name="Rectangle 8">
            <a:extLst>
              <a:ext uri="{FF2B5EF4-FFF2-40B4-BE49-F238E27FC236}">
                <a16:creationId xmlns:a16="http://schemas.microsoft.com/office/drawing/2014/main" id="{0B694A89-323C-CECE-2496-F246CD659337}"/>
              </a:ext>
            </a:extLst>
          </p:cNvPr>
          <p:cNvSpPr/>
          <p:nvPr/>
        </p:nvSpPr>
        <p:spPr>
          <a:xfrm>
            <a:off x="608725" y="1"/>
            <a:ext cx="3073400" cy="6858000"/>
          </a:xfrm>
          <a:prstGeom prst="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B4DDDCD-57EA-47AF-BF70-31B3F08ECF0E}"/>
              </a:ext>
            </a:extLst>
          </p:cNvPr>
          <p:cNvSpPr>
            <a:spLocks noGrp="1"/>
          </p:cNvSpPr>
          <p:nvPr>
            <p:ph idx="1"/>
          </p:nvPr>
        </p:nvSpPr>
        <p:spPr>
          <a:xfrm>
            <a:off x="864597" y="504168"/>
            <a:ext cx="2561656" cy="3205386"/>
          </a:xfrm>
          <a:noFill/>
        </p:spPr>
        <p:txBody>
          <a:bodyPr>
            <a:normAutofit lnSpcReduction="10000"/>
          </a:bodyPr>
          <a:lstStyle/>
          <a:p>
            <a:pPr marL="0" indent="0">
              <a:buNone/>
            </a:pPr>
            <a:r>
              <a:rPr lang="en-US" dirty="0">
                <a:solidFill>
                  <a:schemeClr val="bg1"/>
                </a:solidFill>
                <a:latin typeface="Mrs Eaves OT" pitchFamily="50" charset="0"/>
                <a:cs typeface="Arial" panose="020B0604020202020204" pitchFamily="34" charset="0"/>
              </a:rPr>
              <a:t>TROUT UNLIMITED’S MISSION </a:t>
            </a:r>
            <a:r>
              <a:rPr lang="en-US" sz="2000" dirty="0">
                <a:solidFill>
                  <a:schemeClr val="bg1"/>
                </a:solidFill>
                <a:latin typeface="Mrs Eaves OT" pitchFamily="50" charset="0"/>
                <a:cs typeface="Arial" panose="020B0604020202020204" pitchFamily="34" charset="0"/>
              </a:rPr>
              <a:t>is to bring together diverse interests to care for and recover rivers and streams so our children can experience the joy of wild and native trout and salmon. </a:t>
            </a:r>
          </a:p>
        </p:txBody>
      </p:sp>
      <p:sp>
        <p:nvSpPr>
          <p:cNvPr id="4" name="TextBox 3">
            <a:extLst>
              <a:ext uri="{FF2B5EF4-FFF2-40B4-BE49-F238E27FC236}">
                <a16:creationId xmlns:a16="http://schemas.microsoft.com/office/drawing/2014/main" id="{5A1AA452-027F-91F9-DDAA-CCB783FC0B09}"/>
              </a:ext>
            </a:extLst>
          </p:cNvPr>
          <p:cNvSpPr txBox="1"/>
          <p:nvPr/>
        </p:nvSpPr>
        <p:spPr>
          <a:xfrm>
            <a:off x="864598" y="4411177"/>
            <a:ext cx="2561655" cy="1631216"/>
          </a:xfrm>
          <a:prstGeom prst="rect">
            <a:avLst/>
          </a:prstGeom>
          <a:noFill/>
        </p:spPr>
        <p:txBody>
          <a:bodyPr wrap="square">
            <a:spAutoFit/>
          </a:bodyPr>
          <a:lstStyle/>
          <a:p>
            <a:r>
              <a:rPr lang="en-US" sz="2000" dirty="0">
                <a:solidFill>
                  <a:schemeClr val="bg1"/>
                </a:solidFill>
                <a:effectLst/>
                <a:latin typeface="Mrs Eaves OT" pitchFamily="2" charset="0"/>
              </a:rPr>
              <a:t>TU has 350,000+ members and supporters nationwide and 400+ councils and chapters in 44 states. </a:t>
            </a:r>
            <a:endParaRPr lang="en-US" sz="2000" dirty="0">
              <a:solidFill>
                <a:schemeClr val="bg1"/>
              </a:solidFill>
              <a:latin typeface="Mrs Eaves OT" pitchFamily="2" charset="0"/>
            </a:endParaRPr>
          </a:p>
        </p:txBody>
      </p:sp>
      <p:sp>
        <p:nvSpPr>
          <p:cNvPr id="5" name="TextBox 4">
            <a:extLst>
              <a:ext uri="{FF2B5EF4-FFF2-40B4-BE49-F238E27FC236}">
                <a16:creationId xmlns:a16="http://schemas.microsoft.com/office/drawing/2014/main" id="{4820EB0B-11A3-37C1-8BB5-9D7D0B27DA52}"/>
              </a:ext>
            </a:extLst>
          </p:cNvPr>
          <p:cNvSpPr txBox="1"/>
          <p:nvPr/>
        </p:nvSpPr>
        <p:spPr>
          <a:xfrm>
            <a:off x="9484872" y="6442502"/>
            <a:ext cx="2561655" cy="276999"/>
          </a:xfrm>
          <a:prstGeom prst="rect">
            <a:avLst/>
          </a:prstGeom>
          <a:noFill/>
        </p:spPr>
        <p:txBody>
          <a:bodyPr wrap="square">
            <a:spAutoFit/>
          </a:bodyPr>
          <a:lstStyle/>
          <a:p>
            <a:pPr algn="r"/>
            <a:r>
              <a:rPr lang="en-US" sz="1200" i="1" dirty="0">
                <a:solidFill>
                  <a:schemeClr val="bg1"/>
                </a:solidFill>
                <a:effectLst/>
                <a:latin typeface="Mrs Eaves OT" pitchFamily="2" charset="0"/>
              </a:rPr>
              <a:t>Salmon River, Idaho</a:t>
            </a:r>
            <a:endParaRPr lang="en-US" sz="1200" i="1" dirty="0">
              <a:solidFill>
                <a:schemeClr val="bg1"/>
              </a:solidFill>
              <a:latin typeface="Mrs Eaves OT" pitchFamily="2" charset="0"/>
            </a:endParaRPr>
          </a:p>
        </p:txBody>
      </p:sp>
    </p:spTree>
    <p:extLst>
      <p:ext uri="{BB962C8B-B14F-4D97-AF65-F5344CB8AC3E}">
        <p14:creationId xmlns:p14="http://schemas.microsoft.com/office/powerpoint/2010/main" val="3085515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A71FF-0727-AF73-DFE3-9B335C8658A6}"/>
              </a:ext>
            </a:extLst>
          </p:cNvPr>
          <p:cNvSpPr>
            <a:spLocks noGrp="1"/>
          </p:cNvSpPr>
          <p:nvPr>
            <p:ph type="title"/>
          </p:nvPr>
        </p:nvSpPr>
        <p:spPr/>
        <p:txBody>
          <a:bodyPr/>
          <a:lstStyle/>
          <a:p>
            <a:r>
              <a:rPr lang="en-US" b="1" dirty="0">
                <a:latin typeface="Mrs Eaves OT"/>
              </a:rPr>
              <a:t>Trout </a:t>
            </a:r>
            <a:r>
              <a:rPr lang="en-US" b="1" dirty="0" err="1">
                <a:latin typeface="Mrs Eaves OT"/>
              </a:rPr>
              <a:t>Unlimited’s</a:t>
            </a:r>
            <a:r>
              <a:rPr lang="en-US" b="1" dirty="0">
                <a:latin typeface="Mrs Eaves OT"/>
              </a:rPr>
              <a:t> History</a:t>
            </a:r>
          </a:p>
        </p:txBody>
      </p:sp>
      <p:sp>
        <p:nvSpPr>
          <p:cNvPr id="3" name="Footer Placeholder 2">
            <a:extLst>
              <a:ext uri="{FF2B5EF4-FFF2-40B4-BE49-F238E27FC236}">
                <a16:creationId xmlns:a16="http://schemas.microsoft.com/office/drawing/2014/main" id="{CA11E2D4-BF9E-5141-D67F-564031B5104D}"/>
              </a:ext>
            </a:extLst>
          </p:cNvPr>
          <p:cNvSpPr>
            <a:spLocks noGrp="1"/>
          </p:cNvSpPr>
          <p:nvPr>
            <p:ph type="ftr" sz="quarter" idx="11"/>
          </p:nvPr>
        </p:nvSpPr>
        <p:spPr/>
        <p:txBody>
          <a:bodyPr/>
          <a:lstStyle/>
          <a:p>
            <a:r>
              <a:rPr lang="en-US"/>
              <a:t>www.tu.org</a:t>
            </a:r>
          </a:p>
        </p:txBody>
      </p:sp>
      <p:sp>
        <p:nvSpPr>
          <p:cNvPr id="4" name="Text Placeholder 3">
            <a:extLst>
              <a:ext uri="{FF2B5EF4-FFF2-40B4-BE49-F238E27FC236}">
                <a16:creationId xmlns:a16="http://schemas.microsoft.com/office/drawing/2014/main" id="{BC0A6DE0-F067-7C8D-2815-1B8D6F88BE84}"/>
              </a:ext>
            </a:extLst>
          </p:cNvPr>
          <p:cNvSpPr>
            <a:spLocks noGrp="1"/>
          </p:cNvSpPr>
          <p:nvPr>
            <p:ph type="body" sz="quarter" idx="13"/>
          </p:nvPr>
        </p:nvSpPr>
        <p:spPr>
          <a:xfrm>
            <a:off x="286080" y="4920621"/>
            <a:ext cx="11413417" cy="1344283"/>
          </a:xfrm>
        </p:spPr>
        <p:txBody>
          <a:bodyPr>
            <a:normAutofit fontScale="77500" lnSpcReduction="20000"/>
          </a:bodyPr>
          <a:lstStyle/>
          <a:p>
            <a:pPr marL="342900" indent="-342900">
              <a:buFont typeface="Arial" panose="020B0604020202020204" pitchFamily="34" charset="0"/>
              <a:buChar char="•"/>
            </a:pPr>
            <a:r>
              <a:rPr lang="en-US" b="1" dirty="0"/>
              <a:t>TU was founded in 1959 in Michigan</a:t>
            </a:r>
          </a:p>
          <a:p>
            <a:pPr marL="342900" indent="-342900">
              <a:buFont typeface="Arial" panose="020B0604020202020204" pitchFamily="34" charset="0"/>
              <a:buChar char="•"/>
            </a:pPr>
            <a:r>
              <a:rPr lang="en-US" b="1" dirty="0"/>
              <a:t>Built on a volunteer chapter structure</a:t>
            </a:r>
          </a:p>
          <a:p>
            <a:pPr marL="342900" indent="-342900">
              <a:buFont typeface="Arial" panose="020B0604020202020204" pitchFamily="34" charset="0"/>
              <a:buChar char="•"/>
            </a:pPr>
            <a:r>
              <a:rPr lang="en-US" b="1" dirty="0"/>
              <a:t>Chapters run their own operations independent of National operations</a:t>
            </a:r>
          </a:p>
          <a:p>
            <a:pPr marL="342900" indent="-342900">
              <a:buFont typeface="Arial" panose="020B0604020202020204" pitchFamily="34" charset="0"/>
              <a:buChar char="•"/>
            </a:pPr>
            <a:r>
              <a:rPr lang="en-US" b="1" dirty="0"/>
              <a:t>National operations did not go much beyond creating and distributing </a:t>
            </a:r>
            <a:r>
              <a:rPr lang="en-US" b="1" i="1" dirty="0"/>
              <a:t>TROUT magazine </a:t>
            </a:r>
            <a:r>
              <a:rPr lang="en-US" b="1" dirty="0"/>
              <a:t>until 1992</a:t>
            </a:r>
          </a:p>
          <a:p>
            <a:pPr marL="342900" indent="-342900">
              <a:buFont typeface="Arial" panose="020B0604020202020204" pitchFamily="34" charset="0"/>
              <a:buChar char="•"/>
            </a:pPr>
            <a:r>
              <a:rPr lang="en-US" b="1" dirty="0"/>
              <a:t>$2 million operating budget and 55,000 members in 1992</a:t>
            </a:r>
            <a:endParaRPr lang="en-US" dirty="0"/>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endParaRPr lang="en-US" dirty="0"/>
          </a:p>
          <a:p>
            <a:endParaRPr lang="en-US" dirty="0"/>
          </a:p>
        </p:txBody>
      </p:sp>
      <p:pic>
        <p:nvPicPr>
          <p:cNvPr id="7" name="Picture 2" descr="A plaque on a rock&#10;&#10;Description automatically generated">
            <a:extLst>
              <a:ext uri="{FF2B5EF4-FFF2-40B4-BE49-F238E27FC236}">
                <a16:creationId xmlns:a16="http://schemas.microsoft.com/office/drawing/2014/main" id="{7FCC02C0-61B8-B601-B676-4E5160E16817}"/>
              </a:ext>
            </a:extLst>
          </p:cNvPr>
          <p:cNvPicPr>
            <a:picLocks noGrp="1" noChangeAspect="1" noChangeArrowheads="1"/>
          </p:cNvPicPr>
          <p:nvPr>
            <p:ph type="pic" sz="quarter" idx="14"/>
          </p:nvPr>
        </p:nvPicPr>
        <p:blipFill rotWithShape="1">
          <a:blip r:embed="rId2" cstate="print">
            <a:extLst>
              <a:ext uri="{28A0092B-C50C-407E-A947-70E740481C1C}">
                <a14:useLocalDpi xmlns:a14="http://schemas.microsoft.com/office/drawing/2010/main" val="0"/>
              </a:ext>
            </a:extLst>
          </a:blip>
          <a:srcRect t="26827" b="26827"/>
          <a:stretch/>
        </p:blipFill>
        <p:spPr bwMode="auto">
          <a:xfrm>
            <a:off x="0" y="1104181"/>
            <a:ext cx="12192000" cy="3645619"/>
          </a:xfrm>
          <a:prstGeom prst="rect">
            <a:avLst/>
          </a:prstGeom>
          <a:noFill/>
          <a:ln w="9525">
            <a:noFill/>
            <a:miter lim="800000"/>
            <a:headEnd/>
            <a:tailEnd/>
          </a:ln>
          <a:effectLst/>
        </p:spPr>
      </p:pic>
    </p:spTree>
    <p:extLst>
      <p:ext uri="{BB962C8B-B14F-4D97-AF65-F5344CB8AC3E}">
        <p14:creationId xmlns:p14="http://schemas.microsoft.com/office/powerpoint/2010/main" val="4083771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C6E2E-33C1-506A-7906-19DC03BD128B}"/>
              </a:ext>
            </a:extLst>
          </p:cNvPr>
          <p:cNvSpPr>
            <a:spLocks noGrp="1"/>
          </p:cNvSpPr>
          <p:nvPr>
            <p:ph type="title"/>
          </p:nvPr>
        </p:nvSpPr>
        <p:spPr/>
        <p:txBody>
          <a:bodyPr/>
          <a:lstStyle/>
          <a:p>
            <a:r>
              <a:rPr lang="en-US" b="1" dirty="0">
                <a:latin typeface="Mrs Eaves OT"/>
              </a:rPr>
              <a:t>Trout </a:t>
            </a:r>
            <a:r>
              <a:rPr lang="en-US" b="1" dirty="0" err="1">
                <a:latin typeface="Mrs Eaves OT"/>
              </a:rPr>
              <a:t>Unlimited’s</a:t>
            </a:r>
            <a:r>
              <a:rPr lang="en-US" b="1" dirty="0">
                <a:latin typeface="Mrs Eaves OT"/>
              </a:rPr>
              <a:t> Evolution</a:t>
            </a:r>
          </a:p>
        </p:txBody>
      </p:sp>
      <p:sp>
        <p:nvSpPr>
          <p:cNvPr id="3" name="Footer Placeholder 2">
            <a:extLst>
              <a:ext uri="{FF2B5EF4-FFF2-40B4-BE49-F238E27FC236}">
                <a16:creationId xmlns:a16="http://schemas.microsoft.com/office/drawing/2014/main" id="{6721C430-54B7-43E7-D552-A4DE1CB0DF96}"/>
              </a:ext>
            </a:extLst>
          </p:cNvPr>
          <p:cNvSpPr>
            <a:spLocks noGrp="1"/>
          </p:cNvSpPr>
          <p:nvPr>
            <p:ph type="ftr" sz="quarter" idx="11"/>
          </p:nvPr>
        </p:nvSpPr>
        <p:spPr/>
        <p:txBody>
          <a:bodyPr/>
          <a:lstStyle/>
          <a:p>
            <a:r>
              <a:rPr lang="en-US"/>
              <a:t>www.tu.org</a:t>
            </a:r>
          </a:p>
        </p:txBody>
      </p:sp>
      <p:grpSp>
        <p:nvGrpSpPr>
          <p:cNvPr id="7" name="Group 6">
            <a:extLst>
              <a:ext uri="{FF2B5EF4-FFF2-40B4-BE49-F238E27FC236}">
                <a16:creationId xmlns:a16="http://schemas.microsoft.com/office/drawing/2014/main" id="{00E779F3-477F-0EB0-EBC1-26B89EB98BC5}"/>
              </a:ext>
            </a:extLst>
          </p:cNvPr>
          <p:cNvGrpSpPr>
            <a:grpSpLocks/>
          </p:cNvGrpSpPr>
          <p:nvPr/>
        </p:nvGrpSpPr>
        <p:grpSpPr bwMode="auto">
          <a:xfrm>
            <a:off x="5017344" y="1974385"/>
            <a:ext cx="2677303" cy="3514855"/>
            <a:chOff x="2208" y="1012"/>
            <a:chExt cx="1683" cy="2946"/>
          </a:xfrm>
        </p:grpSpPr>
        <p:pic>
          <p:nvPicPr>
            <p:cNvPr id="8" name="Picture 7" descr="A map of a wetland&#10;&#10;Description automatically generated">
              <a:extLst>
                <a:ext uri="{FF2B5EF4-FFF2-40B4-BE49-F238E27FC236}">
                  <a16:creationId xmlns:a16="http://schemas.microsoft.com/office/drawing/2014/main" id="{FA4B0F4E-9954-8017-9B00-3B0563FBE9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 y="1012"/>
              <a:ext cx="1683" cy="2295"/>
            </a:xfrm>
            <a:prstGeom prst="rect">
              <a:avLst/>
            </a:prstGeom>
            <a:noFill/>
          </p:spPr>
        </p:pic>
        <p:sp>
          <p:nvSpPr>
            <p:cNvPr id="9" name="Text Box 8">
              <a:extLst>
                <a:ext uri="{FF2B5EF4-FFF2-40B4-BE49-F238E27FC236}">
                  <a16:creationId xmlns:a16="http://schemas.microsoft.com/office/drawing/2014/main" id="{A11AD84D-3318-35CC-21FB-C1CAF20E2424}"/>
                </a:ext>
              </a:extLst>
            </p:cNvPr>
            <p:cNvSpPr txBox="1">
              <a:spLocks noChangeArrowheads="1"/>
            </p:cNvSpPr>
            <p:nvPr/>
          </p:nvSpPr>
          <p:spPr bwMode="auto">
            <a:xfrm>
              <a:off x="2258" y="3416"/>
              <a:ext cx="1583" cy="542"/>
            </a:xfrm>
            <a:prstGeom prst="rect">
              <a:avLst/>
            </a:prstGeom>
            <a:noFill/>
            <a:ln w="9525">
              <a:solidFill>
                <a:schemeClr val="tx1"/>
              </a:solidFill>
              <a:miter lim="800000"/>
              <a:headEnd/>
              <a:tailEnd/>
            </a:ln>
            <a:effectLst/>
          </p:spPr>
          <p:txBody>
            <a:bodyPr wrap="square">
              <a:spAutoFit/>
            </a:bodyPr>
            <a:lstStyle/>
            <a:p>
              <a:pPr algn="ctr" defTabSz="683423">
                <a:spcAft>
                  <a:spcPts val="606"/>
                </a:spcAft>
              </a:pPr>
              <a:r>
                <a:rPr lang="en-US" sz="1794" i="1" kern="1200">
                  <a:solidFill>
                    <a:schemeClr val="tx2"/>
                  </a:solidFill>
                  <a:latin typeface="Georgia" pitchFamily="18" charset="0"/>
                  <a:ea typeface="+mn-ea"/>
                  <a:cs typeface="+mn-cs"/>
                </a:rPr>
                <a:t>1990’s:Full watershed scale projects</a:t>
              </a:r>
              <a:endParaRPr lang="en-US" sz="2400" i="1">
                <a:solidFill>
                  <a:schemeClr val="tx2"/>
                </a:solidFill>
                <a:latin typeface="Georgia" pitchFamily="18" charset="0"/>
              </a:endParaRPr>
            </a:p>
          </p:txBody>
        </p:sp>
      </p:grpSp>
      <p:grpSp>
        <p:nvGrpSpPr>
          <p:cNvPr id="10" name="Group 9">
            <a:extLst>
              <a:ext uri="{FF2B5EF4-FFF2-40B4-BE49-F238E27FC236}">
                <a16:creationId xmlns:a16="http://schemas.microsoft.com/office/drawing/2014/main" id="{1FFFBC1C-093B-D3D1-AA02-EEDD3FBD70F8}"/>
              </a:ext>
            </a:extLst>
          </p:cNvPr>
          <p:cNvGrpSpPr>
            <a:grpSpLocks/>
          </p:cNvGrpSpPr>
          <p:nvPr/>
        </p:nvGrpSpPr>
        <p:grpSpPr bwMode="auto">
          <a:xfrm>
            <a:off x="8455654" y="1974385"/>
            <a:ext cx="2720346" cy="3514855"/>
            <a:chOff x="3352" y="313"/>
            <a:chExt cx="2142" cy="3533"/>
          </a:xfrm>
        </p:grpSpPr>
        <p:pic>
          <p:nvPicPr>
            <p:cNvPr id="11" name="Picture 10" descr="DRIFTLESS_HOTLINNK">
              <a:extLst>
                <a:ext uri="{FF2B5EF4-FFF2-40B4-BE49-F238E27FC236}">
                  <a16:creationId xmlns:a16="http://schemas.microsoft.com/office/drawing/2014/main" id="{745912AD-AF12-9A9F-57E6-B411BF2AABF8}"/>
                </a:ext>
              </a:extLst>
            </p:cNvPr>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352" y="313"/>
              <a:ext cx="2142" cy="2770"/>
            </a:xfrm>
            <a:prstGeom prst="rect">
              <a:avLst/>
            </a:prstGeom>
            <a:noFill/>
            <a:ln w="9525">
              <a:solidFill>
                <a:schemeClr val="tx1"/>
              </a:solidFill>
              <a:miter lim="800000"/>
              <a:headEnd/>
              <a:tailEnd/>
            </a:ln>
          </p:spPr>
        </p:pic>
        <p:sp>
          <p:nvSpPr>
            <p:cNvPr id="12" name="Text Box 11">
              <a:extLst>
                <a:ext uri="{FF2B5EF4-FFF2-40B4-BE49-F238E27FC236}">
                  <a16:creationId xmlns:a16="http://schemas.microsoft.com/office/drawing/2014/main" id="{0278EF69-8BD4-8FC2-1D5F-2173B4479A26}"/>
                </a:ext>
              </a:extLst>
            </p:cNvPr>
            <p:cNvSpPr txBox="1">
              <a:spLocks noChangeArrowheads="1"/>
            </p:cNvSpPr>
            <p:nvPr/>
          </p:nvSpPr>
          <p:spPr bwMode="auto">
            <a:xfrm>
              <a:off x="3376" y="3238"/>
              <a:ext cx="2093" cy="608"/>
            </a:xfrm>
            <a:prstGeom prst="rect">
              <a:avLst/>
            </a:prstGeom>
            <a:noFill/>
            <a:ln w="9525">
              <a:solidFill>
                <a:schemeClr val="tx1"/>
              </a:solidFill>
              <a:miter lim="800000"/>
              <a:headEnd/>
              <a:tailEnd/>
            </a:ln>
            <a:effectLst/>
          </p:spPr>
          <p:txBody>
            <a:bodyPr wrap="square">
              <a:spAutoFit/>
            </a:bodyPr>
            <a:lstStyle/>
            <a:p>
              <a:pPr algn="ctr" defTabSz="636057">
                <a:spcAft>
                  <a:spcPts val="564"/>
                </a:spcAft>
              </a:pPr>
              <a:r>
                <a:rPr lang="en-US" sz="1669" i="1" kern="1200">
                  <a:solidFill>
                    <a:schemeClr val="tx2"/>
                  </a:solidFill>
                  <a:latin typeface="Georgia" pitchFamily="18" charset="0"/>
                  <a:ea typeface="+mn-ea"/>
                  <a:cs typeface="+mn-cs"/>
                </a:rPr>
                <a:t>21</a:t>
              </a:r>
              <a:r>
                <a:rPr lang="en-US" sz="1669" i="1" kern="1200" baseline="30000">
                  <a:solidFill>
                    <a:schemeClr val="tx2"/>
                  </a:solidFill>
                  <a:latin typeface="Georgia" pitchFamily="18" charset="0"/>
                  <a:ea typeface="+mn-ea"/>
                  <a:cs typeface="+mn-cs"/>
                </a:rPr>
                <a:t>st</a:t>
              </a:r>
              <a:r>
                <a:rPr lang="en-US" sz="1669" i="1" kern="1200">
                  <a:solidFill>
                    <a:schemeClr val="tx2"/>
                  </a:solidFill>
                  <a:latin typeface="Georgia" pitchFamily="18" charset="0"/>
                  <a:ea typeface="+mn-ea"/>
                  <a:cs typeface="+mn-cs"/>
                </a:rPr>
                <a:t> Century: Species or regional scale projects</a:t>
              </a:r>
              <a:endParaRPr lang="en-US" sz="2400" i="1">
                <a:solidFill>
                  <a:schemeClr val="tx2"/>
                </a:solidFill>
                <a:latin typeface="Georgia" pitchFamily="18" charset="0"/>
              </a:endParaRPr>
            </a:p>
          </p:txBody>
        </p:sp>
      </p:grpSp>
      <p:grpSp>
        <p:nvGrpSpPr>
          <p:cNvPr id="13" name="Group 3">
            <a:extLst>
              <a:ext uri="{FF2B5EF4-FFF2-40B4-BE49-F238E27FC236}">
                <a16:creationId xmlns:a16="http://schemas.microsoft.com/office/drawing/2014/main" id="{8D648ADA-F000-A33D-733D-12A560448BDA}"/>
              </a:ext>
            </a:extLst>
          </p:cNvPr>
          <p:cNvGrpSpPr>
            <a:grpSpLocks/>
          </p:cNvGrpSpPr>
          <p:nvPr/>
        </p:nvGrpSpPr>
        <p:grpSpPr bwMode="auto">
          <a:xfrm>
            <a:off x="590201" y="2443052"/>
            <a:ext cx="3797536" cy="2843117"/>
            <a:chOff x="1532" y="1104"/>
            <a:chExt cx="2598" cy="2258"/>
          </a:xfrm>
        </p:grpSpPr>
        <p:sp>
          <p:nvSpPr>
            <p:cNvPr id="14" name="Text Box 4">
              <a:extLst>
                <a:ext uri="{FF2B5EF4-FFF2-40B4-BE49-F238E27FC236}">
                  <a16:creationId xmlns:a16="http://schemas.microsoft.com/office/drawing/2014/main" id="{EBA91F87-7648-520E-F2D1-F8C1F95A45F6}"/>
                </a:ext>
              </a:extLst>
            </p:cNvPr>
            <p:cNvSpPr txBox="1">
              <a:spLocks noChangeArrowheads="1"/>
            </p:cNvSpPr>
            <p:nvPr/>
          </p:nvSpPr>
          <p:spPr bwMode="auto">
            <a:xfrm>
              <a:off x="2036" y="2826"/>
              <a:ext cx="1709" cy="536"/>
            </a:xfrm>
            <a:prstGeom prst="rect">
              <a:avLst/>
            </a:prstGeom>
            <a:noFill/>
            <a:ln w="9525">
              <a:solidFill>
                <a:schemeClr val="tx1"/>
              </a:solidFill>
              <a:miter lim="800000"/>
              <a:headEnd/>
              <a:tailEnd/>
            </a:ln>
            <a:effectLst/>
          </p:spPr>
          <p:txBody>
            <a:bodyPr wrap="square">
              <a:spAutoFit/>
            </a:bodyPr>
            <a:lstStyle/>
            <a:p>
              <a:pPr algn="ctr" defTabSz="720364">
                <a:spcBef>
                  <a:spcPct val="50000"/>
                </a:spcBef>
              </a:pPr>
              <a:r>
                <a:rPr lang="en-US" sz="1891" i="1" kern="1200">
                  <a:solidFill>
                    <a:schemeClr val="tx2"/>
                  </a:solidFill>
                  <a:latin typeface="Georgia" pitchFamily="18" charset="0"/>
                  <a:ea typeface="+mn-ea"/>
                  <a:cs typeface="+mn-cs"/>
                </a:rPr>
                <a:t>Pre-1990’s: Local, in-stream projects</a:t>
              </a:r>
              <a:endParaRPr lang="en-US" sz="2400" i="1">
                <a:solidFill>
                  <a:schemeClr val="tx2"/>
                </a:solidFill>
                <a:latin typeface="Georgia" pitchFamily="18" charset="0"/>
              </a:endParaRPr>
            </a:p>
          </p:txBody>
        </p:sp>
        <p:pic>
          <p:nvPicPr>
            <p:cNvPr id="15" name="Picture 5" descr="IMG0031">
              <a:extLst>
                <a:ext uri="{FF2B5EF4-FFF2-40B4-BE49-F238E27FC236}">
                  <a16:creationId xmlns:a16="http://schemas.microsoft.com/office/drawing/2014/main" id="{985ADA42-0707-9D61-147E-53763F1FF185}"/>
                </a:ext>
              </a:extLst>
            </p:cNvPr>
            <p:cNvPicPr>
              <a:picLocks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32" y="1104"/>
              <a:ext cx="2598" cy="1636"/>
            </a:xfrm>
            <a:prstGeom prst="rect">
              <a:avLst/>
            </a:prstGeom>
            <a:noFill/>
            <a:ln w="9525">
              <a:solidFill>
                <a:schemeClr val="tx1"/>
              </a:solidFill>
              <a:miter lim="800000"/>
              <a:headEnd/>
              <a:tailEnd/>
            </a:ln>
          </p:spPr>
        </p:pic>
      </p:grpSp>
    </p:spTree>
    <p:extLst>
      <p:ext uri="{BB962C8B-B14F-4D97-AF65-F5344CB8AC3E}">
        <p14:creationId xmlns:p14="http://schemas.microsoft.com/office/powerpoint/2010/main" val="1590602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FE5BB-10E6-421D-8D2C-94BDF48D10D8}"/>
              </a:ext>
            </a:extLst>
          </p:cNvPr>
          <p:cNvSpPr>
            <a:spLocks noGrp="1"/>
          </p:cNvSpPr>
          <p:nvPr>
            <p:ph type="title"/>
          </p:nvPr>
        </p:nvSpPr>
        <p:spPr>
          <a:xfrm>
            <a:off x="304800" y="279400"/>
            <a:ext cx="10160000" cy="609600"/>
          </a:xfrm>
        </p:spPr>
        <p:txBody>
          <a:bodyPr lIns="121920" tIns="60960" rIns="121920" bIns="60960">
            <a:normAutofit/>
          </a:bodyPr>
          <a:lstStyle/>
          <a:p>
            <a:pPr>
              <a:lnSpc>
                <a:spcPct val="90000"/>
              </a:lnSpc>
            </a:pPr>
            <a:r>
              <a:rPr lang="en-US" b="1" dirty="0">
                <a:latin typeface="Mrs Eaves OT"/>
              </a:rPr>
              <a:t>TU's New Strategic Plan Goals</a:t>
            </a:r>
          </a:p>
        </p:txBody>
      </p:sp>
      <p:sp>
        <p:nvSpPr>
          <p:cNvPr id="3" name="Footer Placeholder 2">
            <a:extLst>
              <a:ext uri="{FF2B5EF4-FFF2-40B4-BE49-F238E27FC236}">
                <a16:creationId xmlns:a16="http://schemas.microsoft.com/office/drawing/2014/main" id="{6DA7477C-C33B-4E11-80BA-6F8E252771D8}"/>
              </a:ext>
            </a:extLst>
          </p:cNvPr>
          <p:cNvSpPr>
            <a:spLocks noGrp="1"/>
          </p:cNvSpPr>
          <p:nvPr>
            <p:ph type="ftr" sz="quarter" idx="11"/>
          </p:nvPr>
        </p:nvSpPr>
        <p:spPr>
          <a:xfrm>
            <a:off x="609600" y="6477000"/>
            <a:ext cx="3860800" cy="365125"/>
          </a:xfrm>
        </p:spPr>
        <p:txBody>
          <a:bodyPr>
            <a:normAutofit/>
          </a:bodyPr>
          <a:lstStyle/>
          <a:p>
            <a:pPr>
              <a:spcAft>
                <a:spcPts val="600"/>
              </a:spcAft>
            </a:pPr>
            <a:r>
              <a:rPr lang="en-US"/>
              <a:t>www.tu.org</a:t>
            </a:r>
          </a:p>
        </p:txBody>
      </p:sp>
      <p:graphicFrame>
        <p:nvGraphicFramePr>
          <p:cNvPr id="7" name="Text Placeholder 3">
            <a:extLst>
              <a:ext uri="{FF2B5EF4-FFF2-40B4-BE49-F238E27FC236}">
                <a16:creationId xmlns:a16="http://schemas.microsoft.com/office/drawing/2014/main" id="{08C343FD-7FC6-E0AC-F487-C44308002A8E}"/>
              </a:ext>
            </a:extLst>
          </p:cNvPr>
          <p:cNvGraphicFramePr/>
          <p:nvPr>
            <p:extLst>
              <p:ext uri="{D42A27DB-BD31-4B8C-83A1-F6EECF244321}">
                <p14:modId xmlns:p14="http://schemas.microsoft.com/office/powerpoint/2010/main" val="693020925"/>
              </p:ext>
            </p:extLst>
          </p:nvPr>
        </p:nvGraphicFramePr>
        <p:xfrm>
          <a:off x="363717" y="1600202"/>
          <a:ext cx="11413759" cy="4267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1374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E7E1A9-BDC1-A4AC-0309-3B21FA142E21}"/>
              </a:ext>
            </a:extLst>
          </p:cNvPr>
          <p:cNvSpPr txBox="1">
            <a:spLocks/>
          </p:cNvSpPr>
          <p:nvPr/>
        </p:nvSpPr>
        <p:spPr>
          <a:xfrm>
            <a:off x="440531" y="322738"/>
            <a:ext cx="10160000" cy="609600"/>
          </a:xfrm>
          <a:prstGeom prst="rect">
            <a:avLst/>
          </a:prstGeom>
        </p:spPr>
        <p:txBody>
          <a:bodyPr lIns="91440" tIns="45720" rIns="91440" bIns="45720" anchor="t">
            <a:noAutofit/>
          </a:bodyPr>
          <a:lstStyle>
            <a:lvl1pPr algn="l" defTabSz="1219170" rtl="0" eaLnBrk="1" latinLnBrk="0" hangingPunct="1">
              <a:spcBef>
                <a:spcPct val="0"/>
              </a:spcBef>
              <a:buNone/>
              <a:defRPr sz="3333" kern="1200">
                <a:solidFill>
                  <a:schemeClr val="tx1"/>
                </a:solidFill>
                <a:latin typeface="+mj-lt"/>
                <a:ea typeface="+mj-ea"/>
                <a:cs typeface="+mj-cs"/>
              </a:defRPr>
            </a:lvl1pPr>
          </a:lstStyle>
          <a:p>
            <a:r>
              <a:rPr lang="en-US" sz="3600" b="1" dirty="0">
                <a:latin typeface="Mrs Eaves OT"/>
              </a:rPr>
              <a:t>Where We Work</a:t>
            </a:r>
          </a:p>
        </p:txBody>
      </p:sp>
      <p:sp>
        <p:nvSpPr>
          <p:cNvPr id="5" name="TextBox 4">
            <a:extLst>
              <a:ext uri="{FF2B5EF4-FFF2-40B4-BE49-F238E27FC236}">
                <a16:creationId xmlns:a16="http://schemas.microsoft.com/office/drawing/2014/main" id="{0424D385-6692-5C00-0048-1E300915025E}"/>
              </a:ext>
            </a:extLst>
          </p:cNvPr>
          <p:cNvSpPr txBox="1"/>
          <p:nvPr/>
        </p:nvSpPr>
        <p:spPr>
          <a:xfrm>
            <a:off x="440531" y="1339975"/>
            <a:ext cx="391075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dirty="0">
                <a:solidFill>
                  <a:srgbClr val="00316A"/>
                </a:solidFill>
                <a:latin typeface="Mrs Eaves OT"/>
              </a:rPr>
              <a:t>Our work is guided by science, supported by our network of volunteers and advocates, and uses high-leverage funding mechanisms to complete cutting-edge river restoration and reconnection projects.</a:t>
            </a:r>
          </a:p>
        </p:txBody>
      </p:sp>
      <p:pic>
        <p:nvPicPr>
          <p:cNvPr id="6" name="Picture 5" descr="A map of united states with water levels&#10;&#10;Description automatically generated">
            <a:extLst>
              <a:ext uri="{FF2B5EF4-FFF2-40B4-BE49-F238E27FC236}">
                <a16:creationId xmlns:a16="http://schemas.microsoft.com/office/drawing/2014/main" id="{A22D3CB2-B0A0-7040-43A5-39D83EE6E9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9958" y="402984"/>
            <a:ext cx="7284572" cy="6132278"/>
          </a:xfrm>
          <a:prstGeom prst="rect">
            <a:avLst/>
          </a:prstGeom>
        </p:spPr>
      </p:pic>
      <p:sp>
        <p:nvSpPr>
          <p:cNvPr id="7" name="TextBox 6">
            <a:extLst>
              <a:ext uri="{FF2B5EF4-FFF2-40B4-BE49-F238E27FC236}">
                <a16:creationId xmlns:a16="http://schemas.microsoft.com/office/drawing/2014/main" id="{82A59208-A6D3-456D-5000-67B965E8F1D4}"/>
              </a:ext>
            </a:extLst>
          </p:cNvPr>
          <p:cNvSpPr txBox="1"/>
          <p:nvPr/>
        </p:nvSpPr>
        <p:spPr>
          <a:xfrm>
            <a:off x="440531" y="3071051"/>
            <a:ext cx="3711339" cy="3139321"/>
          </a:xfrm>
          <a:prstGeom prst="rect">
            <a:avLst/>
          </a:prstGeom>
          <a:noFill/>
        </p:spPr>
        <p:txBody>
          <a:bodyPr wrap="square">
            <a:spAutoFit/>
          </a:bodyPr>
          <a:lstStyle/>
          <a:p>
            <a:r>
              <a:rPr lang="en-US" dirty="0">
                <a:effectLst/>
                <a:latin typeface="Mrs Eaves OT"/>
              </a:rPr>
              <a:t>To focus our efforts strategically on the most important habitat, we recently completed a comprehensive, state-by-state assessment to identify TU’s Priority Waters. </a:t>
            </a:r>
          </a:p>
          <a:p>
            <a:endParaRPr lang="en-US" dirty="0">
              <a:latin typeface="Mrs Eaves OT"/>
            </a:endParaRPr>
          </a:p>
          <a:p>
            <a:r>
              <a:rPr lang="en-US" dirty="0">
                <a:effectLst/>
                <a:latin typeface="Mrs Eaves OT"/>
              </a:rPr>
              <a:t>These are the places of greatest opportunity, where we have the strongest potential to protect, restore, or conserve trout and salmon fisheries.</a:t>
            </a:r>
          </a:p>
        </p:txBody>
      </p:sp>
    </p:spTree>
    <p:extLst>
      <p:ext uri="{BB962C8B-B14F-4D97-AF65-F5344CB8AC3E}">
        <p14:creationId xmlns:p14="http://schemas.microsoft.com/office/powerpoint/2010/main" val="1757503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D6305F21-6D02-0EF4-0C5D-6AABE1B81744}"/>
              </a:ext>
            </a:extLst>
          </p:cNvPr>
          <p:cNvSpPr txBox="1">
            <a:spLocks/>
          </p:cNvSpPr>
          <p:nvPr/>
        </p:nvSpPr>
        <p:spPr>
          <a:xfrm>
            <a:off x="1560503" y="1537662"/>
            <a:ext cx="5587824" cy="1877049"/>
          </a:xfrm>
          <a:prstGeom prst="rect">
            <a:avLst/>
          </a:prstGeom>
        </p:spPr>
        <p:txBody>
          <a:bodyPr vert="horz" lIns="91440" tIns="45720" rIns="91440" bIns="45720" rtlCol="0" anchor="t">
            <a:normAutofit fontScale="92500" lnSpcReduction="20000"/>
          </a:bodyPr>
          <a:lst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A2C741"/>
                </a:solidFill>
                <a:latin typeface="Gill Sans MT" panose="020B0502020104020203" pitchFamily="34" charset="0"/>
                <a:cs typeface="Arial"/>
              </a:rPr>
              <a:t>PROTECTED</a:t>
            </a:r>
            <a:r>
              <a:rPr lang="en-US" sz="3600" b="1" dirty="0">
                <a:solidFill>
                  <a:srgbClr val="496A7C"/>
                </a:solidFill>
                <a:latin typeface="Gill Sans MT" panose="020B0502020104020203" pitchFamily="34" charset="0"/>
                <a:cs typeface="Arial"/>
              </a:rPr>
              <a:t> </a:t>
            </a:r>
            <a:endParaRPr lang="en-US" sz="3600" b="1" dirty="0">
              <a:solidFill>
                <a:srgbClr val="496A7C"/>
              </a:solidFill>
              <a:latin typeface="Gill Sans MT" panose="020B0502020104020203" pitchFamily="34" charset="0"/>
              <a:cs typeface="Arial" panose="020B0604020202020204" pitchFamily="34" charset="0"/>
            </a:endParaRPr>
          </a:p>
          <a:p>
            <a:pPr marL="0" indent="0">
              <a:lnSpc>
                <a:spcPct val="100000"/>
              </a:lnSpc>
              <a:buNone/>
            </a:pPr>
            <a:r>
              <a:rPr lang="en-US" sz="3000" b="1" dirty="0">
                <a:solidFill>
                  <a:srgbClr val="002060"/>
                </a:solidFill>
                <a:latin typeface="Gill Sans MT" panose="020B0502020104020203" pitchFamily="34" charset="0"/>
                <a:cs typeface="Arial"/>
              </a:rPr>
              <a:t>Over 10 Million acres of watershed landscapes and </a:t>
            </a:r>
          </a:p>
          <a:p>
            <a:pPr marL="0" indent="0">
              <a:lnSpc>
                <a:spcPct val="100000"/>
              </a:lnSpc>
              <a:buNone/>
            </a:pPr>
            <a:r>
              <a:rPr lang="en-US" sz="3000" b="1" dirty="0">
                <a:solidFill>
                  <a:srgbClr val="002060"/>
                </a:solidFill>
                <a:latin typeface="Gill Sans MT" panose="020B0502020104020203" pitchFamily="34" charset="0"/>
                <a:cs typeface="Arial"/>
              </a:rPr>
              <a:t>9,278 MILES of rivers &amp; streams</a:t>
            </a:r>
            <a:endParaRPr lang="en-US" sz="3000" b="1" dirty="0">
              <a:solidFill>
                <a:srgbClr val="002060"/>
              </a:solidFill>
              <a:latin typeface="Gill Sans MT" panose="020B0502020104020203" pitchFamily="34" charset="0"/>
              <a:cs typeface="Arial" panose="020B0604020202020204" pitchFamily="34" charset="0"/>
            </a:endParaRPr>
          </a:p>
        </p:txBody>
      </p:sp>
      <p:sp>
        <p:nvSpPr>
          <p:cNvPr id="9" name="TextBox 8">
            <a:extLst>
              <a:ext uri="{FF2B5EF4-FFF2-40B4-BE49-F238E27FC236}">
                <a16:creationId xmlns:a16="http://schemas.microsoft.com/office/drawing/2014/main" id="{F7943579-61E6-B7D6-450E-B6E3E8F4AFCC}"/>
              </a:ext>
            </a:extLst>
          </p:cNvPr>
          <p:cNvSpPr txBox="1"/>
          <p:nvPr/>
        </p:nvSpPr>
        <p:spPr>
          <a:xfrm rot="16200000" flipH="1">
            <a:off x="-1812665" y="3741217"/>
            <a:ext cx="5473778" cy="584775"/>
          </a:xfrm>
          <a:prstGeom prst="rect">
            <a:avLst/>
          </a:prstGeom>
          <a:noFill/>
        </p:spPr>
        <p:txBody>
          <a:bodyPr wrap="square" lIns="91440" tIns="45720" rIns="91440" bIns="45720" anchor="t">
            <a:spAutoFit/>
          </a:bodyPr>
          <a:lstStyle/>
          <a:p>
            <a:pPr algn="r"/>
            <a:r>
              <a:rPr lang="en-US" sz="3200" b="1" dirty="0">
                <a:solidFill>
                  <a:srgbClr val="002060"/>
                </a:solidFill>
                <a:latin typeface="Gill Sans MT"/>
                <a:cs typeface="Arial"/>
              </a:rPr>
              <a:t>OUR IMPACT IN 2023 </a:t>
            </a:r>
          </a:p>
        </p:txBody>
      </p:sp>
      <p:cxnSp>
        <p:nvCxnSpPr>
          <p:cNvPr id="17" name="Straight Connector 16">
            <a:extLst>
              <a:ext uri="{FF2B5EF4-FFF2-40B4-BE49-F238E27FC236}">
                <a16:creationId xmlns:a16="http://schemas.microsoft.com/office/drawing/2014/main" id="{71DA0452-66B0-2194-421F-5331902F5EA5}"/>
              </a:ext>
            </a:extLst>
          </p:cNvPr>
          <p:cNvCxnSpPr>
            <a:cxnSpLocks/>
          </p:cNvCxnSpPr>
          <p:nvPr/>
        </p:nvCxnSpPr>
        <p:spPr>
          <a:xfrm>
            <a:off x="1628272" y="1378833"/>
            <a:ext cx="53457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E6782CC9-0D09-82DE-34C5-8779C0CBE147}"/>
              </a:ext>
            </a:extLst>
          </p:cNvPr>
          <p:cNvSpPr txBox="1">
            <a:spLocks/>
          </p:cNvSpPr>
          <p:nvPr/>
        </p:nvSpPr>
        <p:spPr>
          <a:xfrm>
            <a:off x="1560503" y="3549289"/>
            <a:ext cx="5345728" cy="1744198"/>
          </a:xfrm>
          <a:prstGeom prst="rect">
            <a:avLst/>
          </a:prstGeom>
        </p:spPr>
        <p:txBody>
          <a:bodyPr vert="horz" lIns="91440" tIns="45720" rIns="91440" bIns="45720" rtlCol="0" anchor="t">
            <a:normAutofit/>
          </a:bodyPr>
          <a:lst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A2C741"/>
                </a:solidFill>
                <a:latin typeface="Gill Sans MT" panose="020B0502020104020203" pitchFamily="34" charset="0"/>
                <a:cs typeface="Arial"/>
              </a:rPr>
              <a:t>RESTORED</a:t>
            </a:r>
            <a:r>
              <a:rPr lang="en-US" sz="3600" b="1" dirty="0">
                <a:solidFill>
                  <a:srgbClr val="496A7C"/>
                </a:solidFill>
                <a:latin typeface="Gill Sans MT" panose="020B0502020104020203" pitchFamily="34" charset="0"/>
                <a:cs typeface="Arial"/>
              </a:rPr>
              <a:t> </a:t>
            </a:r>
            <a:endParaRPr lang="en-US" sz="3600" b="1" dirty="0">
              <a:solidFill>
                <a:srgbClr val="496A7C"/>
              </a:solidFill>
              <a:latin typeface="Gill Sans MT" panose="020B0502020104020203" pitchFamily="34" charset="0"/>
              <a:cs typeface="Arial" panose="020B0604020202020204" pitchFamily="34" charset="0"/>
            </a:endParaRPr>
          </a:p>
          <a:p>
            <a:pPr marL="0" indent="0">
              <a:buNone/>
            </a:pPr>
            <a:r>
              <a:rPr lang="en-US" b="1" dirty="0">
                <a:solidFill>
                  <a:srgbClr val="002060"/>
                </a:solidFill>
                <a:latin typeface="Gill Sans MT" panose="020B0502020104020203" pitchFamily="34" charset="0"/>
                <a:cs typeface="Arial"/>
              </a:rPr>
              <a:t>467 MILES of rivers &amp; streams</a:t>
            </a:r>
          </a:p>
          <a:p>
            <a:pPr marL="0" indent="0">
              <a:buNone/>
            </a:pPr>
            <a:r>
              <a:rPr lang="en-US" b="1" dirty="0">
                <a:solidFill>
                  <a:srgbClr val="002060"/>
                </a:solidFill>
                <a:latin typeface="Gill Sans MT" panose="020B0502020104020203" pitchFamily="34" charset="0"/>
                <a:cs typeface="Arial"/>
              </a:rPr>
              <a:t>and 301 ACRES of habitat</a:t>
            </a:r>
          </a:p>
        </p:txBody>
      </p:sp>
      <p:sp>
        <p:nvSpPr>
          <p:cNvPr id="3" name="Content Placeholder 2">
            <a:extLst>
              <a:ext uri="{FF2B5EF4-FFF2-40B4-BE49-F238E27FC236}">
                <a16:creationId xmlns:a16="http://schemas.microsoft.com/office/drawing/2014/main" id="{FF5E4A20-D6F4-8E64-3F2B-E743306F95F0}"/>
              </a:ext>
            </a:extLst>
          </p:cNvPr>
          <p:cNvSpPr txBox="1">
            <a:spLocks/>
          </p:cNvSpPr>
          <p:nvPr/>
        </p:nvSpPr>
        <p:spPr>
          <a:xfrm>
            <a:off x="1586232" y="5388285"/>
            <a:ext cx="5345728" cy="1349419"/>
          </a:xfrm>
          <a:prstGeom prst="rect">
            <a:avLst/>
          </a:prstGeom>
        </p:spPr>
        <p:txBody>
          <a:bodyPr vert="horz" lIns="91440" tIns="45720" rIns="91440" bIns="45720" rtlCol="0" anchor="t">
            <a:normAutofit/>
          </a:bodyPr>
          <a:lst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A2C741"/>
                </a:solidFill>
                <a:latin typeface="Gill Sans MT" panose="020B0502020104020203" pitchFamily="34" charset="0"/>
                <a:cs typeface="Arial"/>
              </a:rPr>
              <a:t>RECONNECTED</a:t>
            </a:r>
            <a:r>
              <a:rPr lang="en-US" sz="3200" b="1" dirty="0">
                <a:solidFill>
                  <a:srgbClr val="496A7C"/>
                </a:solidFill>
                <a:latin typeface="Gill Sans MT" panose="020B0502020104020203" pitchFamily="34" charset="0"/>
                <a:cs typeface="Arial"/>
              </a:rPr>
              <a:t> </a:t>
            </a:r>
            <a:endParaRPr lang="en-US" sz="3200" b="1" dirty="0">
              <a:solidFill>
                <a:srgbClr val="496A7C"/>
              </a:solidFill>
              <a:latin typeface="Gill Sans MT" panose="020B0502020104020203" pitchFamily="34" charset="0"/>
              <a:cs typeface="Arial" panose="020B0604020202020204" pitchFamily="34" charset="0"/>
            </a:endParaRPr>
          </a:p>
          <a:p>
            <a:pPr marL="0" indent="0">
              <a:buNone/>
            </a:pPr>
            <a:r>
              <a:rPr lang="en-US" b="1" dirty="0">
                <a:solidFill>
                  <a:srgbClr val="002060"/>
                </a:solidFill>
                <a:latin typeface="Gill Sans MT" panose="020B0502020104020203" pitchFamily="34" charset="0"/>
                <a:cs typeface="Arial"/>
              </a:rPr>
              <a:t>692 MILES of rivers &amp; streams</a:t>
            </a:r>
            <a:endParaRPr lang="en-US" b="1" dirty="0">
              <a:solidFill>
                <a:srgbClr val="002060"/>
              </a:solidFill>
              <a:latin typeface="Gill Sans MT" panose="020B0502020104020203"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DF352487-26C1-BDE1-D7EB-EDECCF9A708E}"/>
              </a:ext>
            </a:extLst>
          </p:cNvPr>
          <p:cNvCxnSpPr>
            <a:cxnSpLocks/>
          </p:cNvCxnSpPr>
          <p:nvPr/>
        </p:nvCxnSpPr>
        <p:spPr>
          <a:xfrm>
            <a:off x="1660980" y="3392982"/>
            <a:ext cx="53130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DFFB7CF-221E-7D9C-1376-C9A4BDF0DBBE}"/>
              </a:ext>
            </a:extLst>
          </p:cNvPr>
          <p:cNvCxnSpPr>
            <a:cxnSpLocks/>
          </p:cNvCxnSpPr>
          <p:nvPr/>
        </p:nvCxnSpPr>
        <p:spPr>
          <a:xfrm>
            <a:off x="1660980" y="5351266"/>
            <a:ext cx="53130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D5B19B60-F0E2-F3C9-2A64-2295BBA79EAF}"/>
              </a:ext>
            </a:extLst>
          </p:cNvPr>
          <p:cNvSpPr>
            <a:spLocks noChangeArrowheads="1"/>
          </p:cNvSpPr>
          <p:nvPr/>
        </p:nvSpPr>
        <p:spPr bwMode="auto">
          <a:xfrm>
            <a:off x="7702919" y="0"/>
            <a:ext cx="4489081" cy="6857595"/>
          </a:xfrm>
          <a:prstGeom prst="rect">
            <a:avLst/>
          </a:prstGeom>
          <a:solidFill>
            <a:srgbClr val="2E3640"/>
          </a:solidFill>
          <a:ln>
            <a:noFill/>
          </a:ln>
          <a:effectLst/>
          <a:extLs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rot="0" vert="horz" wrap="square" lIns="36576" tIns="36576" rIns="36576" bIns="36576" anchor="t" anchorCtr="0" upright="1">
            <a:noAutofit/>
          </a:bodyPr>
          <a:lstStyle/>
          <a:p>
            <a:endParaRPr lang="en-US" dirty="0"/>
          </a:p>
        </p:txBody>
      </p:sp>
      <p:pic>
        <p:nvPicPr>
          <p:cNvPr id="23" name="Picture 22">
            <a:extLst>
              <a:ext uri="{FF2B5EF4-FFF2-40B4-BE49-F238E27FC236}">
                <a16:creationId xmlns:a16="http://schemas.microsoft.com/office/drawing/2014/main" id="{557398F4-0611-05A7-8DBA-197F25D5006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004398" y="281372"/>
            <a:ext cx="1845059" cy="1344117"/>
          </a:xfrm>
          <a:prstGeom prst="rect">
            <a:avLst/>
          </a:prstGeom>
        </p:spPr>
      </p:pic>
      <p:sp>
        <p:nvSpPr>
          <p:cNvPr id="21" name="TextBox 20">
            <a:extLst>
              <a:ext uri="{FF2B5EF4-FFF2-40B4-BE49-F238E27FC236}">
                <a16:creationId xmlns:a16="http://schemas.microsoft.com/office/drawing/2014/main" id="{91DFE1EF-7F86-1AFE-394C-7A8A06EF97A5}"/>
              </a:ext>
            </a:extLst>
          </p:cNvPr>
          <p:cNvSpPr txBox="1"/>
          <p:nvPr/>
        </p:nvSpPr>
        <p:spPr>
          <a:xfrm>
            <a:off x="7945015" y="2480745"/>
            <a:ext cx="4041681" cy="830997"/>
          </a:xfrm>
          <a:prstGeom prst="rect">
            <a:avLst/>
          </a:prstGeom>
          <a:noFill/>
        </p:spPr>
        <p:txBody>
          <a:bodyPr wrap="square" rtlCol="0">
            <a:spAutoFit/>
          </a:bodyPr>
          <a:lstStyle/>
          <a:p>
            <a:pPr algn="ctr"/>
            <a:endParaRPr lang="en-US" sz="1600" b="1" dirty="0">
              <a:solidFill>
                <a:schemeClr val="bg1"/>
              </a:solidFill>
              <a:effectLst/>
              <a:latin typeface="Gill Sans" panose="020B0502020104020203" pitchFamily="34" charset="77"/>
            </a:endParaRPr>
          </a:p>
          <a:p>
            <a:pPr algn="ctr"/>
            <a:r>
              <a:rPr lang="en-US" sz="1600" b="1" dirty="0">
                <a:solidFill>
                  <a:schemeClr val="bg1"/>
                </a:solidFill>
                <a:effectLst/>
                <a:latin typeface="Gill Sans" panose="020B0502020104020203" pitchFamily="34" charset="77"/>
              </a:rPr>
              <a:t>Trout </a:t>
            </a:r>
            <a:r>
              <a:rPr lang="en-US" sz="1600" b="1" dirty="0" err="1">
                <a:solidFill>
                  <a:schemeClr val="bg1"/>
                </a:solidFill>
                <a:effectLst/>
                <a:latin typeface="Gill Sans" panose="020B0502020104020203" pitchFamily="34" charset="77"/>
              </a:rPr>
              <a:t>Unlimited’s</a:t>
            </a:r>
            <a:r>
              <a:rPr lang="en-US" sz="1600" b="1" dirty="0">
                <a:solidFill>
                  <a:schemeClr val="bg1"/>
                </a:solidFill>
                <a:effectLst/>
                <a:latin typeface="Gill Sans" panose="020B0502020104020203" pitchFamily="34" charset="77"/>
              </a:rPr>
              <a:t> 400+ chapters and councils connected our communities to:</a:t>
            </a:r>
            <a:endParaRPr lang="en-US" sz="1600" dirty="0">
              <a:solidFill>
                <a:schemeClr val="bg1"/>
              </a:solidFill>
              <a:effectLst/>
              <a:latin typeface="Gill Sans" panose="020B0502020104020203" pitchFamily="34" charset="77"/>
            </a:endParaRPr>
          </a:p>
        </p:txBody>
      </p:sp>
      <p:pic>
        <p:nvPicPr>
          <p:cNvPr id="25" name="Picture 24">
            <a:extLst>
              <a:ext uri="{FF2B5EF4-FFF2-40B4-BE49-F238E27FC236}">
                <a16:creationId xmlns:a16="http://schemas.microsoft.com/office/drawing/2014/main" id="{E46606B7-5D9D-B83C-47C1-2EC66E6788A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148108" y="281373"/>
            <a:ext cx="1801517" cy="1344116"/>
          </a:xfrm>
          <a:prstGeom prst="rect">
            <a:avLst/>
          </a:prstGeom>
        </p:spPr>
      </p:pic>
      <p:sp>
        <p:nvSpPr>
          <p:cNvPr id="16" name="TextBox 15">
            <a:extLst>
              <a:ext uri="{FF2B5EF4-FFF2-40B4-BE49-F238E27FC236}">
                <a16:creationId xmlns:a16="http://schemas.microsoft.com/office/drawing/2014/main" id="{5C5725AA-DB40-4A22-F6B8-BBF0BF1C64E5}"/>
              </a:ext>
            </a:extLst>
          </p:cNvPr>
          <p:cNvSpPr txBox="1"/>
          <p:nvPr/>
        </p:nvSpPr>
        <p:spPr>
          <a:xfrm>
            <a:off x="8004398" y="1928790"/>
            <a:ext cx="3945227" cy="646331"/>
          </a:xfrm>
          <a:prstGeom prst="rect">
            <a:avLst/>
          </a:prstGeom>
          <a:noFill/>
        </p:spPr>
        <p:txBody>
          <a:bodyPr wrap="square">
            <a:spAutoFit/>
          </a:bodyPr>
          <a:lstStyle/>
          <a:p>
            <a:pPr algn="ctr"/>
            <a:r>
              <a:rPr lang="en-US" b="1" dirty="0">
                <a:solidFill>
                  <a:schemeClr val="bg1"/>
                </a:solidFill>
                <a:effectLst/>
                <a:latin typeface="Gill Sans" panose="020B0502020104020203" pitchFamily="34" charset="77"/>
              </a:rPr>
              <a:t>SUSTAINING THIS WORK IN OUR COMMUNITIES</a:t>
            </a:r>
            <a:endParaRPr lang="en-US" dirty="0">
              <a:solidFill>
                <a:schemeClr val="bg1"/>
              </a:solidFill>
              <a:effectLst/>
              <a:latin typeface="Gill Sans" panose="020B0502020104020203" pitchFamily="34" charset="77"/>
            </a:endParaRPr>
          </a:p>
        </p:txBody>
      </p:sp>
      <p:sp>
        <p:nvSpPr>
          <p:cNvPr id="22" name="TextBox 21">
            <a:extLst>
              <a:ext uri="{FF2B5EF4-FFF2-40B4-BE49-F238E27FC236}">
                <a16:creationId xmlns:a16="http://schemas.microsoft.com/office/drawing/2014/main" id="{69D8248F-135F-CA98-9F0B-76B47AB64617}"/>
              </a:ext>
            </a:extLst>
          </p:cNvPr>
          <p:cNvSpPr txBox="1"/>
          <p:nvPr/>
        </p:nvSpPr>
        <p:spPr>
          <a:xfrm>
            <a:off x="8004398" y="3724580"/>
            <a:ext cx="3845732" cy="2277547"/>
          </a:xfrm>
          <a:prstGeom prst="rect">
            <a:avLst/>
          </a:prstGeom>
          <a:noFill/>
        </p:spPr>
        <p:txBody>
          <a:bodyPr wrap="square">
            <a:spAutoFit/>
          </a:bodyPr>
          <a:lstStyle/>
          <a:p>
            <a:pPr algn="ctr">
              <a:spcAft>
                <a:spcPts val="1200"/>
              </a:spcAft>
            </a:pPr>
            <a:r>
              <a:rPr lang="en-US" sz="1400" b="1" dirty="0">
                <a:solidFill>
                  <a:schemeClr val="bg1"/>
                </a:solidFill>
                <a:effectLst/>
                <a:latin typeface="Gill Sans" panose="020B0502020104020203" pitchFamily="34" charset="77"/>
              </a:rPr>
              <a:t>• 630,931 volunteer hours valued at $20,063,606 invested in projects</a:t>
            </a:r>
            <a:endParaRPr lang="en-US" sz="1400" dirty="0">
              <a:solidFill>
                <a:schemeClr val="bg1"/>
              </a:solidFill>
              <a:effectLst/>
              <a:latin typeface="Gill Sans" panose="020B0502020104020203" pitchFamily="34" charset="77"/>
            </a:endParaRPr>
          </a:p>
          <a:p>
            <a:pPr algn="ctr">
              <a:spcAft>
                <a:spcPts val="1200"/>
              </a:spcAft>
            </a:pPr>
            <a:r>
              <a:rPr lang="en-US" sz="1400" b="1" dirty="0">
                <a:solidFill>
                  <a:schemeClr val="bg1"/>
                </a:solidFill>
                <a:effectLst/>
                <a:latin typeface="Gill Sans" panose="020B0502020104020203" pitchFamily="34" charset="77"/>
              </a:rPr>
              <a:t>• 3,217 conservation or science/monitoring projects involving 17,471 volunteers</a:t>
            </a:r>
            <a:endParaRPr lang="en-US" sz="1400" dirty="0">
              <a:solidFill>
                <a:schemeClr val="bg1"/>
              </a:solidFill>
              <a:effectLst/>
              <a:latin typeface="Gill Sans" panose="020B0502020104020203" pitchFamily="34" charset="77"/>
            </a:endParaRPr>
          </a:p>
          <a:p>
            <a:pPr algn="ctr">
              <a:spcAft>
                <a:spcPts val="1200"/>
              </a:spcAft>
            </a:pPr>
            <a:r>
              <a:rPr lang="en-US" sz="1400" b="1" dirty="0">
                <a:solidFill>
                  <a:schemeClr val="bg1"/>
                </a:solidFill>
                <a:effectLst/>
                <a:latin typeface="Gill Sans" panose="020B0502020104020203" pitchFamily="34" charset="77"/>
              </a:rPr>
              <a:t>• 3,185 youth activities that engaged 106,972 young people</a:t>
            </a:r>
            <a:endParaRPr lang="en-US" sz="1400" dirty="0">
              <a:solidFill>
                <a:schemeClr val="bg1"/>
              </a:solidFill>
              <a:effectLst/>
              <a:latin typeface="Gill Sans" panose="020B0502020104020203" pitchFamily="34" charset="77"/>
            </a:endParaRPr>
          </a:p>
          <a:p>
            <a:pPr algn="ctr">
              <a:spcAft>
                <a:spcPts val="1200"/>
              </a:spcAft>
            </a:pPr>
            <a:r>
              <a:rPr lang="en-US" sz="1400" b="1" dirty="0">
                <a:solidFill>
                  <a:schemeClr val="bg1"/>
                </a:solidFill>
                <a:effectLst/>
                <a:latin typeface="Gill Sans" panose="020B0502020104020203" pitchFamily="34" charset="77"/>
              </a:rPr>
              <a:t>• 4,624 community engagement activities reached 112,318 attendees</a:t>
            </a:r>
            <a:endParaRPr lang="en-US" sz="1400" dirty="0">
              <a:solidFill>
                <a:schemeClr val="bg1"/>
              </a:solidFill>
              <a:effectLst/>
              <a:latin typeface="Gill Sans" panose="020B0502020104020203" pitchFamily="34" charset="77"/>
            </a:endParaRPr>
          </a:p>
        </p:txBody>
      </p:sp>
      <p:sp>
        <p:nvSpPr>
          <p:cNvPr id="4" name="Title 1">
            <a:extLst>
              <a:ext uri="{FF2B5EF4-FFF2-40B4-BE49-F238E27FC236}">
                <a16:creationId xmlns:a16="http://schemas.microsoft.com/office/drawing/2014/main" id="{F3845A3F-EB8D-AF31-3FCE-FE145DAFEBE0}"/>
              </a:ext>
            </a:extLst>
          </p:cNvPr>
          <p:cNvSpPr txBox="1">
            <a:spLocks/>
          </p:cNvSpPr>
          <p:nvPr/>
        </p:nvSpPr>
        <p:spPr>
          <a:xfrm>
            <a:off x="205305" y="361451"/>
            <a:ext cx="10160000" cy="609600"/>
          </a:xfrm>
          <a:prstGeom prst="rect">
            <a:avLst/>
          </a:prstGeom>
        </p:spPr>
        <p:txBody>
          <a:bodyPr lIns="91440" tIns="45720" rIns="91440" bIns="45720" anchor="t">
            <a:normAutofit/>
          </a:bodyPr>
          <a:lstStyle>
            <a:lvl1pPr algn="l" defTabSz="1219170" rtl="0" eaLnBrk="1" latinLnBrk="0" hangingPunct="1">
              <a:spcBef>
                <a:spcPct val="0"/>
              </a:spcBef>
              <a:buNone/>
              <a:defRPr sz="3333" kern="1200">
                <a:solidFill>
                  <a:schemeClr val="tx1"/>
                </a:solidFill>
                <a:latin typeface="+mj-lt"/>
                <a:ea typeface="+mj-ea"/>
                <a:cs typeface="+mj-cs"/>
              </a:defRPr>
            </a:lvl1pPr>
          </a:lstStyle>
          <a:p>
            <a:r>
              <a:rPr lang="en-US" sz="2800" b="1" dirty="0">
                <a:latin typeface="Gill Sans MT" panose="020B0502020104020203" pitchFamily="34" charset="77"/>
              </a:rPr>
              <a:t>We Deliver On-the-Ground Results</a:t>
            </a:r>
            <a:endParaRPr lang="en-US" sz="2800" b="1" dirty="0">
              <a:highlight>
                <a:srgbClr val="FFFF00"/>
              </a:highlight>
              <a:latin typeface="Gill Sans MT" panose="020B0502020104020203" pitchFamily="34" charset="77"/>
            </a:endParaRPr>
          </a:p>
        </p:txBody>
      </p:sp>
    </p:spTree>
    <p:extLst>
      <p:ext uri="{BB962C8B-B14F-4D97-AF65-F5344CB8AC3E}">
        <p14:creationId xmlns:p14="http://schemas.microsoft.com/office/powerpoint/2010/main" val="2861053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61DEF-B6C5-4997-1AD0-ACF149FF390B}"/>
              </a:ext>
            </a:extLst>
          </p:cNvPr>
          <p:cNvSpPr txBox="1">
            <a:spLocks/>
          </p:cNvSpPr>
          <p:nvPr/>
        </p:nvSpPr>
        <p:spPr>
          <a:xfrm>
            <a:off x="1234304" y="313492"/>
            <a:ext cx="10160000" cy="609600"/>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latin typeface="Gill Sans MT" panose="020B0502020104020203" pitchFamily="34" charset="77"/>
              </a:rPr>
              <a:t>We Drive Effective Landscape-Scale Conservation</a:t>
            </a:r>
          </a:p>
        </p:txBody>
      </p:sp>
      <p:pic>
        <p:nvPicPr>
          <p:cNvPr id="3" name="Picture 2" descr="A diagram of a landscape conservation&#10;&#10;Description automatically generated with low confidence">
            <a:extLst>
              <a:ext uri="{FF2B5EF4-FFF2-40B4-BE49-F238E27FC236}">
                <a16:creationId xmlns:a16="http://schemas.microsoft.com/office/drawing/2014/main" id="{78D08BBA-C6EC-997E-1963-62A30DE6A2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0934" y="1184531"/>
            <a:ext cx="9026740" cy="5359977"/>
          </a:xfrm>
          <a:prstGeom prst="rect">
            <a:avLst/>
          </a:prstGeom>
        </p:spPr>
      </p:pic>
    </p:spTree>
    <p:extLst>
      <p:ext uri="{BB962C8B-B14F-4D97-AF65-F5344CB8AC3E}">
        <p14:creationId xmlns:p14="http://schemas.microsoft.com/office/powerpoint/2010/main" val="3193208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val 35">
            <a:extLst>
              <a:ext uri="{FF2B5EF4-FFF2-40B4-BE49-F238E27FC236}">
                <a16:creationId xmlns:a16="http://schemas.microsoft.com/office/drawing/2014/main" id="{D3753B9A-218B-1E4E-D9A4-0DE5E0C77957}"/>
              </a:ext>
            </a:extLst>
          </p:cNvPr>
          <p:cNvSpPr/>
          <p:nvPr/>
        </p:nvSpPr>
        <p:spPr>
          <a:xfrm>
            <a:off x="3634419" y="913552"/>
            <a:ext cx="4961130" cy="4957006"/>
          </a:xfrm>
          <a:prstGeom prst="ellipse">
            <a:avLst/>
          </a:prstGeom>
          <a:solidFill>
            <a:srgbClr val="0031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4" name="Object 28"/>
          <p:cNvGraphicFramePr>
            <a:graphicFrameLocks noChangeAspect="1"/>
          </p:cNvGraphicFramePr>
          <p:nvPr/>
        </p:nvGraphicFramePr>
        <p:xfrm>
          <a:off x="15471440" y="5674341"/>
          <a:ext cx="164616" cy="116859"/>
        </p:xfrm>
        <a:graphic>
          <a:graphicData uri="http://schemas.openxmlformats.org/presentationml/2006/ole">
            <mc:AlternateContent xmlns:mc="http://schemas.openxmlformats.org/markup-compatibility/2006">
              <mc:Choice xmlns:v="urn:schemas-microsoft-com:vml" Requires="v">
                <p:oleObj name="Chart" r:id="rId3" imgW="1657426" imgH="1371600" progId="MSGraph.Chart.8">
                  <p:embed followColorScheme="full"/>
                </p:oleObj>
              </mc:Choice>
              <mc:Fallback>
                <p:oleObj name="Chart" r:id="rId3" imgW="1657426" imgH="1371600" progId="MSGraph.Chart.8">
                  <p:embed followColorScheme="full"/>
                  <p:pic>
                    <p:nvPicPr>
                      <p:cNvPr id="34" name="Object 28"/>
                      <p:cNvPicPr>
                        <a:picLocks noChangeAspect="1" noChangeArrowheads="1"/>
                      </p:cNvPicPr>
                      <p:nvPr/>
                    </p:nvPicPr>
                    <p:blipFill>
                      <a:blip r:embed="rId4"/>
                      <a:srcRect/>
                      <a:stretch>
                        <a:fillRect/>
                      </a:stretch>
                    </p:blipFill>
                    <p:spPr bwMode="auto">
                      <a:xfrm>
                        <a:off x="15471440" y="5674341"/>
                        <a:ext cx="164616" cy="116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 name="Object 28"/>
          <p:cNvGraphicFramePr>
            <a:graphicFrameLocks noChangeAspect="1"/>
          </p:cNvGraphicFramePr>
          <p:nvPr/>
        </p:nvGraphicFramePr>
        <p:xfrm>
          <a:off x="14389349" y="5678257"/>
          <a:ext cx="154304" cy="109539"/>
        </p:xfrm>
        <a:graphic>
          <a:graphicData uri="http://schemas.openxmlformats.org/presentationml/2006/ole">
            <mc:AlternateContent xmlns:mc="http://schemas.openxmlformats.org/markup-compatibility/2006">
              <mc:Choice xmlns:v="urn:schemas-microsoft-com:vml" Requires="v">
                <p:oleObj name="Chart" r:id="rId5" imgW="1657426" imgH="1371600" progId="MSGraph.Chart.8">
                  <p:embed followColorScheme="full"/>
                </p:oleObj>
              </mc:Choice>
              <mc:Fallback>
                <p:oleObj name="Chart" r:id="rId5" imgW="1657426" imgH="1371600" progId="MSGraph.Chart.8">
                  <p:embed followColorScheme="full"/>
                  <p:pic>
                    <p:nvPicPr>
                      <p:cNvPr id="35" name="Object 28"/>
                      <p:cNvPicPr>
                        <a:picLocks noChangeAspect="1" noChangeArrowheads="1"/>
                      </p:cNvPicPr>
                      <p:nvPr/>
                    </p:nvPicPr>
                    <p:blipFill>
                      <a:blip r:embed="rId4"/>
                      <a:srcRect/>
                      <a:stretch>
                        <a:fillRect/>
                      </a:stretch>
                    </p:blipFill>
                    <p:spPr bwMode="auto">
                      <a:xfrm>
                        <a:off x="14389349" y="5678257"/>
                        <a:ext cx="154304" cy="109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
            <a:extLst>
              <a:ext uri="{FF2B5EF4-FFF2-40B4-BE49-F238E27FC236}">
                <a16:creationId xmlns:a16="http://schemas.microsoft.com/office/drawing/2014/main" id="{376EB52E-9417-47C7-9DFC-1CBAD502DB73}"/>
              </a:ext>
            </a:extLst>
          </p:cNvPr>
          <p:cNvSpPr/>
          <p:nvPr/>
        </p:nvSpPr>
        <p:spPr>
          <a:xfrm>
            <a:off x="4834490" y="2786809"/>
            <a:ext cx="2611997" cy="769441"/>
          </a:xfrm>
          <a:prstGeom prst="rect">
            <a:avLst/>
          </a:prstGeom>
        </p:spPr>
        <p:txBody>
          <a:bodyPr wrap="none">
            <a:spAutoFit/>
          </a:bodyPr>
          <a:lstStyle/>
          <a:p>
            <a:pPr defTabSz="1219170">
              <a:defRPr/>
            </a:pPr>
            <a:r>
              <a:rPr lang="en-US" sz="4400" b="1" dirty="0">
                <a:solidFill>
                  <a:srgbClr val="B2C157"/>
                </a:solidFill>
                <a:effectLst>
                  <a:outerShdw blurRad="38100" dist="38100" dir="2700000" algn="tl">
                    <a:srgbClr val="000000">
                      <a:alpha val="43137"/>
                    </a:srgbClr>
                  </a:outerShdw>
                </a:effectLst>
                <a:latin typeface="Gill Sans MT" panose="020B0502020104020203" pitchFamily="34" charset="77"/>
              </a:rPr>
              <a:t>ONE  TU</a:t>
            </a:r>
          </a:p>
        </p:txBody>
      </p:sp>
      <p:sp>
        <p:nvSpPr>
          <p:cNvPr id="8" name="Text Box 4">
            <a:extLst>
              <a:ext uri="{FF2B5EF4-FFF2-40B4-BE49-F238E27FC236}">
                <a16:creationId xmlns:a16="http://schemas.microsoft.com/office/drawing/2014/main" id="{96663AFD-2685-469E-86CA-48E7F57DA056}"/>
              </a:ext>
            </a:extLst>
          </p:cNvPr>
          <p:cNvSpPr txBox="1">
            <a:spLocks noChangeArrowheads="1"/>
          </p:cNvSpPr>
          <p:nvPr/>
        </p:nvSpPr>
        <p:spPr bwMode="auto">
          <a:xfrm>
            <a:off x="7397019" y="3544676"/>
            <a:ext cx="2573856" cy="342943"/>
          </a:xfrm>
          <a:prstGeom prst="rect">
            <a:avLst/>
          </a:prstGeom>
          <a:noFill/>
          <a:ln>
            <a:noFill/>
            <a:headEnd/>
            <a:tailEnd/>
          </a:ln>
        </p:spPr>
        <p:style>
          <a:lnRef idx="1">
            <a:schemeClr val="accent1"/>
          </a:lnRef>
          <a:fillRef idx="3">
            <a:schemeClr val="accent1"/>
          </a:fillRef>
          <a:effectRef idx="2">
            <a:schemeClr val="accent1"/>
          </a:effectRef>
          <a:fontRef idx="minor">
            <a:schemeClr val="lt1"/>
          </a:fontRef>
        </p:style>
        <p:txBody>
          <a:bodyPr wrap="square" lIns="95785" tIns="47893" rIns="95785" bIns="47893">
            <a:spAutoFit/>
          </a:bodyPr>
          <a:lstStyle/>
          <a:p>
            <a:pPr algn="ctr" defTabSz="914377" fontAlgn="base">
              <a:spcBef>
                <a:spcPct val="50000"/>
              </a:spcBef>
              <a:spcAft>
                <a:spcPct val="0"/>
              </a:spcAft>
              <a:defRPr/>
            </a:pPr>
            <a:endParaRPr lang="en-US" sz="1600" dirty="0">
              <a:solidFill>
                <a:prstClr val="white"/>
              </a:solidFill>
              <a:latin typeface="Georgia" panose="02040502050405020303" pitchFamily="18" charset="0"/>
            </a:endParaRPr>
          </a:p>
        </p:txBody>
      </p:sp>
      <p:sp>
        <p:nvSpPr>
          <p:cNvPr id="2" name="Oval 1">
            <a:extLst>
              <a:ext uri="{FF2B5EF4-FFF2-40B4-BE49-F238E27FC236}">
                <a16:creationId xmlns:a16="http://schemas.microsoft.com/office/drawing/2014/main" id="{14503EC7-583A-B89F-5AAD-FFC72C3223F9}"/>
              </a:ext>
            </a:extLst>
          </p:cNvPr>
          <p:cNvSpPr/>
          <p:nvPr/>
        </p:nvSpPr>
        <p:spPr>
          <a:xfrm>
            <a:off x="7314850" y="1154171"/>
            <a:ext cx="2155178" cy="2169819"/>
          </a:xfrm>
          <a:prstGeom prst="ellipse">
            <a:avLst/>
          </a:prstGeom>
          <a:blipFill dpi="0" rotWithShape="1">
            <a:blip r:embed="rId6"/>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CFF3D8FE-C522-CD9B-1D56-B510AA6AAD82}"/>
              </a:ext>
            </a:extLst>
          </p:cNvPr>
          <p:cNvSpPr/>
          <p:nvPr/>
        </p:nvSpPr>
        <p:spPr>
          <a:xfrm>
            <a:off x="5120774" y="184483"/>
            <a:ext cx="2155178" cy="2180639"/>
          </a:xfrm>
          <a:prstGeom prst="ellipse">
            <a:avLst/>
          </a:prstGeom>
          <a:blipFill dpi="0" rotWithShape="1">
            <a:blip r:embed="rId7"/>
            <a:srcRect/>
            <a:tile tx="-412750" ty="0" sx="21000" sy="22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27EDB30-47A4-A90D-46F2-A6ED747CF716}"/>
              </a:ext>
            </a:extLst>
          </p:cNvPr>
          <p:cNvSpPr/>
          <p:nvPr/>
        </p:nvSpPr>
        <p:spPr>
          <a:xfrm>
            <a:off x="2830046" y="1095998"/>
            <a:ext cx="2155178" cy="2180639"/>
          </a:xfrm>
          <a:prstGeom prst="ellipse">
            <a:avLst/>
          </a:prstGeom>
          <a:blipFill dpi="0" rotWithShape="1">
            <a:blip r:embed="rId8"/>
            <a:srcRect/>
            <a:tile tx="-107950" ty="-292100" sx="20000" sy="2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F2B8A0E-75EA-A6A9-D5B0-E2F04E320242}"/>
              </a:ext>
            </a:extLst>
          </p:cNvPr>
          <p:cNvSpPr/>
          <p:nvPr/>
        </p:nvSpPr>
        <p:spPr>
          <a:xfrm>
            <a:off x="2859335" y="3429000"/>
            <a:ext cx="2155178" cy="2180639"/>
          </a:xfrm>
          <a:prstGeom prst="ellipse">
            <a:avLst/>
          </a:prstGeom>
          <a:blipFill dpi="0" rotWithShape="1">
            <a:blip r:embed="rId9"/>
            <a:srcRect/>
            <a:stretch>
              <a:fillRect t="-47000" r="-1000" b="-1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627EB13-1B8E-C932-64D7-298438A188DB}"/>
              </a:ext>
            </a:extLst>
          </p:cNvPr>
          <p:cNvSpPr/>
          <p:nvPr/>
        </p:nvSpPr>
        <p:spPr>
          <a:xfrm>
            <a:off x="7314850" y="3585453"/>
            <a:ext cx="2155178" cy="2180639"/>
          </a:xfrm>
          <a:prstGeom prst="ellipse">
            <a:avLst/>
          </a:prstGeom>
          <a:blipFill dpi="0" rotWithShape="1">
            <a:blip r:embed="rId10"/>
            <a:srcRect/>
            <a:tile tx="-2971800" ty="-12700" sx="11000" sy="14000" flip="none" algn="ctr"/>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01046CC-47EE-2774-58B6-0FD5E3193994}"/>
              </a:ext>
            </a:extLst>
          </p:cNvPr>
          <p:cNvSpPr/>
          <p:nvPr/>
        </p:nvSpPr>
        <p:spPr>
          <a:xfrm>
            <a:off x="5062899" y="4502334"/>
            <a:ext cx="2155178" cy="2169819"/>
          </a:xfrm>
          <a:prstGeom prst="ellipse">
            <a:avLst/>
          </a:prstGeom>
          <a:blipFill dpi="0" rotWithShape="1">
            <a:blip r:embed="rId11"/>
            <a:srcRect/>
            <a:stretch>
              <a:fillRect t="-40000" b="-4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7E99CAA-04A6-B6A4-6442-D15E66E790A7}"/>
              </a:ext>
            </a:extLst>
          </p:cNvPr>
          <p:cNvSpPr txBox="1"/>
          <p:nvPr/>
        </p:nvSpPr>
        <p:spPr>
          <a:xfrm>
            <a:off x="7625195" y="3600815"/>
            <a:ext cx="1534489" cy="669414"/>
          </a:xfrm>
          <a:prstGeom prst="rect">
            <a:avLst/>
          </a:prstGeom>
          <a:noFill/>
        </p:spPr>
        <p:txBody>
          <a:bodyPr wrap="square" rtlCol="0">
            <a:spAutoFit/>
          </a:bodyPr>
          <a:lstStyle/>
          <a:p>
            <a:pPr algn="ctr">
              <a:lnSpc>
                <a:spcPts val="1460"/>
              </a:lnSpc>
            </a:pPr>
            <a:r>
              <a:rPr lang="en-US" sz="1400" b="1" dirty="0">
                <a:solidFill>
                  <a:schemeClr val="bg1"/>
                </a:solidFill>
                <a:effectLst>
                  <a:outerShdw blurRad="50800" dist="50800" dir="5400000" algn="ctr" rotWithShape="0">
                    <a:schemeClr val="tx2"/>
                  </a:outerShdw>
                </a:effectLst>
                <a:latin typeface="Gill Sans MT" panose="020B0502020104020203" pitchFamily="34" charset="77"/>
              </a:rPr>
              <a:t>33</a:t>
            </a:r>
          </a:p>
          <a:p>
            <a:pPr algn="ctr">
              <a:lnSpc>
                <a:spcPts val="1460"/>
              </a:lnSpc>
            </a:pPr>
            <a:r>
              <a:rPr lang="en-US" sz="1400" b="1" dirty="0">
                <a:solidFill>
                  <a:schemeClr val="bg1"/>
                </a:solidFill>
                <a:effectLst>
                  <a:outerShdw blurRad="50800" dist="50800" dir="5400000" algn="ctr" rotWithShape="0">
                    <a:schemeClr val="tx2"/>
                  </a:outerShdw>
                </a:effectLst>
                <a:latin typeface="Gill Sans MT" panose="020B0502020104020203" pitchFamily="34" charset="77"/>
              </a:rPr>
              <a:t>BOARD TRUSTEES</a:t>
            </a:r>
          </a:p>
        </p:txBody>
      </p:sp>
      <p:sp>
        <p:nvSpPr>
          <p:cNvPr id="15" name="TextBox 14">
            <a:extLst>
              <a:ext uri="{FF2B5EF4-FFF2-40B4-BE49-F238E27FC236}">
                <a16:creationId xmlns:a16="http://schemas.microsoft.com/office/drawing/2014/main" id="{5C75F056-8548-339A-F69B-AB876055690D}"/>
              </a:ext>
            </a:extLst>
          </p:cNvPr>
          <p:cNvSpPr txBox="1"/>
          <p:nvPr/>
        </p:nvSpPr>
        <p:spPr>
          <a:xfrm>
            <a:off x="3113349" y="4736048"/>
            <a:ext cx="1534489" cy="669414"/>
          </a:xfrm>
          <a:prstGeom prst="rect">
            <a:avLst/>
          </a:prstGeom>
          <a:noFill/>
        </p:spPr>
        <p:txBody>
          <a:bodyPr wrap="square" rtlCol="0">
            <a:spAutoFit/>
          </a:bodyPr>
          <a:lstStyle/>
          <a:p>
            <a:pPr algn="ctr">
              <a:lnSpc>
                <a:spcPts val="1460"/>
              </a:lnSpc>
            </a:pPr>
            <a:r>
              <a:rPr lang="en-US" sz="1400" b="1" dirty="0">
                <a:solidFill>
                  <a:schemeClr val="bg1"/>
                </a:solidFill>
                <a:latin typeface="Gill Sans MT" panose="020B0502020104020203" pitchFamily="34" charset="77"/>
              </a:rPr>
              <a:t>36</a:t>
            </a:r>
          </a:p>
          <a:p>
            <a:pPr algn="ctr">
              <a:lnSpc>
                <a:spcPts val="1460"/>
              </a:lnSpc>
            </a:pPr>
            <a:r>
              <a:rPr lang="en-US" sz="1400" b="1" dirty="0">
                <a:solidFill>
                  <a:schemeClr val="bg1"/>
                </a:solidFill>
                <a:latin typeface="Gill Sans MT" panose="020B0502020104020203" pitchFamily="34" charset="77"/>
              </a:rPr>
              <a:t>STATE</a:t>
            </a:r>
          </a:p>
          <a:p>
            <a:pPr algn="ctr">
              <a:lnSpc>
                <a:spcPts val="1460"/>
              </a:lnSpc>
            </a:pPr>
            <a:r>
              <a:rPr lang="en-US" sz="1400" b="1" dirty="0">
                <a:solidFill>
                  <a:schemeClr val="bg1"/>
                </a:solidFill>
                <a:latin typeface="Gill Sans MT" panose="020B0502020104020203" pitchFamily="34" charset="77"/>
              </a:rPr>
              <a:t>COUNCILS</a:t>
            </a:r>
          </a:p>
        </p:txBody>
      </p:sp>
      <p:sp>
        <p:nvSpPr>
          <p:cNvPr id="16" name="TextBox 15">
            <a:extLst>
              <a:ext uri="{FF2B5EF4-FFF2-40B4-BE49-F238E27FC236}">
                <a16:creationId xmlns:a16="http://schemas.microsoft.com/office/drawing/2014/main" id="{ED027377-542D-81DD-AE47-97225F1FDB8B}"/>
              </a:ext>
            </a:extLst>
          </p:cNvPr>
          <p:cNvSpPr txBox="1"/>
          <p:nvPr/>
        </p:nvSpPr>
        <p:spPr>
          <a:xfrm>
            <a:off x="5431119" y="295017"/>
            <a:ext cx="1534489" cy="669414"/>
          </a:xfrm>
          <a:prstGeom prst="rect">
            <a:avLst/>
          </a:prstGeom>
          <a:noFill/>
        </p:spPr>
        <p:txBody>
          <a:bodyPr wrap="square" rtlCol="0">
            <a:spAutoFit/>
          </a:bodyPr>
          <a:lstStyle/>
          <a:p>
            <a:pPr algn="ctr">
              <a:lnSpc>
                <a:spcPts val="1460"/>
              </a:lnSpc>
            </a:pPr>
            <a:r>
              <a:rPr lang="en-US" sz="1400" b="1" dirty="0">
                <a:solidFill>
                  <a:schemeClr val="bg1"/>
                </a:solidFill>
                <a:effectLst>
                  <a:outerShdw blurRad="50800" dist="50800" dir="5400000" sx="5973" sy="5973" algn="ctr" rotWithShape="0">
                    <a:schemeClr val="tx2"/>
                  </a:outerShdw>
                </a:effectLst>
                <a:latin typeface="Gill Sans MT" panose="020B0502020104020203" pitchFamily="34" charset="77"/>
              </a:rPr>
              <a:t>350,000</a:t>
            </a:r>
          </a:p>
          <a:p>
            <a:pPr algn="ctr">
              <a:lnSpc>
                <a:spcPts val="1460"/>
              </a:lnSpc>
            </a:pPr>
            <a:r>
              <a:rPr lang="en-US" sz="1400" b="1" dirty="0">
                <a:solidFill>
                  <a:schemeClr val="bg1"/>
                </a:solidFill>
                <a:effectLst>
                  <a:outerShdw blurRad="50800" dist="50800" dir="5400000" sx="5973" sy="5973" algn="ctr" rotWithShape="0">
                    <a:schemeClr val="tx2"/>
                  </a:outerShdw>
                </a:effectLst>
                <a:latin typeface="Gill Sans MT" panose="020B0502020104020203" pitchFamily="34" charset="77"/>
              </a:rPr>
              <a:t>MEMBERS &amp;</a:t>
            </a:r>
          </a:p>
          <a:p>
            <a:pPr algn="ctr">
              <a:lnSpc>
                <a:spcPts val="1460"/>
              </a:lnSpc>
            </a:pPr>
            <a:r>
              <a:rPr lang="en-US" sz="1400" b="1" dirty="0">
                <a:solidFill>
                  <a:schemeClr val="bg1"/>
                </a:solidFill>
                <a:effectLst>
                  <a:outerShdw blurRad="50800" dist="50800" dir="5400000" sx="5973" sy="5973" algn="ctr" rotWithShape="0">
                    <a:schemeClr val="tx2"/>
                  </a:outerShdw>
                </a:effectLst>
                <a:latin typeface="Gill Sans MT" panose="020B0502020104020203" pitchFamily="34" charset="77"/>
              </a:rPr>
              <a:t>SUPPORTERS</a:t>
            </a:r>
          </a:p>
        </p:txBody>
      </p:sp>
      <p:sp>
        <p:nvSpPr>
          <p:cNvPr id="17" name="TextBox 16">
            <a:extLst>
              <a:ext uri="{FF2B5EF4-FFF2-40B4-BE49-F238E27FC236}">
                <a16:creationId xmlns:a16="http://schemas.microsoft.com/office/drawing/2014/main" id="{BDE464C6-F055-48BF-DF05-D129B8D4C601}"/>
              </a:ext>
            </a:extLst>
          </p:cNvPr>
          <p:cNvSpPr txBox="1"/>
          <p:nvPr/>
        </p:nvSpPr>
        <p:spPr>
          <a:xfrm>
            <a:off x="3113350" y="1307065"/>
            <a:ext cx="1534489" cy="477054"/>
          </a:xfrm>
          <a:prstGeom prst="rect">
            <a:avLst/>
          </a:prstGeom>
          <a:noFill/>
        </p:spPr>
        <p:txBody>
          <a:bodyPr wrap="square" rtlCol="0">
            <a:spAutoFit/>
          </a:bodyPr>
          <a:lstStyle/>
          <a:p>
            <a:pPr algn="ctr">
              <a:lnSpc>
                <a:spcPts val="1460"/>
              </a:lnSpc>
            </a:pPr>
            <a:r>
              <a:rPr lang="en-US" sz="1400" b="1" dirty="0">
                <a:solidFill>
                  <a:schemeClr val="bg1"/>
                </a:solidFill>
                <a:effectLst>
                  <a:outerShdw blurRad="50800" dist="50800" dir="5400000" algn="ctr" rotWithShape="0">
                    <a:schemeClr val="tx2"/>
                  </a:outerShdw>
                </a:effectLst>
                <a:latin typeface="Gill Sans MT" panose="020B0502020104020203" pitchFamily="34" charset="77"/>
              </a:rPr>
              <a:t>400+</a:t>
            </a:r>
          </a:p>
          <a:p>
            <a:pPr algn="ctr">
              <a:lnSpc>
                <a:spcPts val="1460"/>
              </a:lnSpc>
            </a:pPr>
            <a:r>
              <a:rPr lang="en-US" sz="1400" b="1" dirty="0">
                <a:solidFill>
                  <a:schemeClr val="bg1"/>
                </a:solidFill>
                <a:effectLst>
                  <a:outerShdw blurRad="50800" dist="50800" dir="5400000" algn="ctr" rotWithShape="0">
                    <a:schemeClr val="tx2"/>
                  </a:outerShdw>
                </a:effectLst>
                <a:latin typeface="Gill Sans MT" panose="020B0502020104020203" pitchFamily="34" charset="77"/>
              </a:rPr>
              <a:t>CHAPTERS</a:t>
            </a:r>
          </a:p>
        </p:txBody>
      </p:sp>
      <p:sp>
        <p:nvSpPr>
          <p:cNvPr id="18" name="TextBox 17">
            <a:extLst>
              <a:ext uri="{FF2B5EF4-FFF2-40B4-BE49-F238E27FC236}">
                <a16:creationId xmlns:a16="http://schemas.microsoft.com/office/drawing/2014/main" id="{12C98F0E-D42E-E1EB-82FB-F1F7A92078AF}"/>
              </a:ext>
            </a:extLst>
          </p:cNvPr>
          <p:cNvSpPr txBox="1"/>
          <p:nvPr/>
        </p:nvSpPr>
        <p:spPr>
          <a:xfrm>
            <a:off x="7625195" y="1307065"/>
            <a:ext cx="1534489" cy="477054"/>
          </a:xfrm>
          <a:prstGeom prst="rect">
            <a:avLst/>
          </a:prstGeom>
          <a:noFill/>
        </p:spPr>
        <p:txBody>
          <a:bodyPr wrap="square" rtlCol="0">
            <a:spAutoFit/>
          </a:bodyPr>
          <a:lstStyle/>
          <a:p>
            <a:pPr algn="ctr">
              <a:lnSpc>
                <a:spcPts val="1460"/>
              </a:lnSpc>
            </a:pPr>
            <a:r>
              <a:rPr lang="en-US" sz="1400" b="1" dirty="0">
                <a:solidFill>
                  <a:srgbClr val="00316A"/>
                </a:solidFill>
                <a:latin typeface="Gill Sans MT" panose="020B0502020104020203" pitchFamily="34" charset="77"/>
              </a:rPr>
              <a:t>NATIONAL</a:t>
            </a:r>
          </a:p>
          <a:p>
            <a:pPr algn="ctr">
              <a:lnSpc>
                <a:spcPts val="1460"/>
              </a:lnSpc>
            </a:pPr>
            <a:r>
              <a:rPr lang="en-US" sz="1400" b="1" dirty="0">
                <a:solidFill>
                  <a:srgbClr val="00316A"/>
                </a:solidFill>
                <a:latin typeface="Gill Sans MT" panose="020B0502020104020203" pitchFamily="34" charset="77"/>
              </a:rPr>
              <a:t>STAFF OF 300+</a:t>
            </a:r>
          </a:p>
        </p:txBody>
      </p:sp>
      <p:sp>
        <p:nvSpPr>
          <p:cNvPr id="20" name="TextBox 19">
            <a:extLst>
              <a:ext uri="{FF2B5EF4-FFF2-40B4-BE49-F238E27FC236}">
                <a16:creationId xmlns:a16="http://schemas.microsoft.com/office/drawing/2014/main" id="{EEBD0154-C4B1-1FA1-5F3A-7A588A96B47A}"/>
              </a:ext>
            </a:extLst>
          </p:cNvPr>
          <p:cNvSpPr txBox="1"/>
          <p:nvPr/>
        </p:nvSpPr>
        <p:spPr>
          <a:xfrm>
            <a:off x="5280212" y="5616944"/>
            <a:ext cx="1627521" cy="990015"/>
          </a:xfrm>
          <a:prstGeom prst="rect">
            <a:avLst/>
          </a:prstGeom>
          <a:noFill/>
        </p:spPr>
        <p:txBody>
          <a:bodyPr wrap="square" rtlCol="0">
            <a:spAutoFit/>
          </a:bodyPr>
          <a:lstStyle/>
          <a:p>
            <a:pPr algn="ctr">
              <a:lnSpc>
                <a:spcPts val="1360"/>
              </a:lnSpc>
            </a:pPr>
            <a:r>
              <a:rPr lang="en-US" sz="1400" b="1" dirty="0">
                <a:solidFill>
                  <a:schemeClr val="bg1"/>
                </a:solidFill>
                <a:effectLst>
                  <a:outerShdw blurRad="50800" dist="50800" dir="5400000" algn="ctr" rotWithShape="0">
                    <a:schemeClr val="tx2"/>
                  </a:outerShdw>
                </a:effectLst>
                <a:latin typeface="Gill Sans MT" panose="020B0502020104020203" pitchFamily="34" charset="77"/>
              </a:rPr>
              <a:t>38 NATIONAL LEADERSHIP COUNCIL REPS &amp; 12  WORK GROUPS</a:t>
            </a:r>
          </a:p>
        </p:txBody>
      </p:sp>
      <p:pic>
        <p:nvPicPr>
          <p:cNvPr id="24" name="Picture 23">
            <a:extLst>
              <a:ext uri="{FF2B5EF4-FFF2-40B4-BE49-F238E27FC236}">
                <a16:creationId xmlns:a16="http://schemas.microsoft.com/office/drawing/2014/main" id="{35A03673-2D9B-35D4-04CC-6684A9F33A5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01821" y="3519719"/>
            <a:ext cx="2477335" cy="428302"/>
          </a:xfrm>
          <a:prstGeom prst="rect">
            <a:avLst/>
          </a:prstGeom>
        </p:spPr>
      </p:pic>
    </p:spTree>
    <p:extLst>
      <p:ext uri="{BB962C8B-B14F-4D97-AF65-F5344CB8AC3E}">
        <p14:creationId xmlns:p14="http://schemas.microsoft.com/office/powerpoint/2010/main" val="308884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U PPT Template 2015">
  <a:themeElements>
    <a:clrScheme name="TROUT unlimited">
      <a:dk1>
        <a:srgbClr val="3FAF49"/>
      </a:dk1>
      <a:lt1>
        <a:srgbClr val="FFFFFF"/>
      </a:lt1>
      <a:dk2>
        <a:srgbClr val="003D78"/>
      </a:dk2>
      <a:lt2>
        <a:srgbClr val="FFFFFF"/>
      </a:lt2>
      <a:accent1>
        <a:srgbClr val="3FAF49"/>
      </a:accent1>
      <a:accent2>
        <a:srgbClr val="003D78"/>
      </a:accent2>
      <a:accent3>
        <a:srgbClr val="A6A6A6"/>
      </a:accent3>
      <a:accent4>
        <a:srgbClr val="D8D8D8"/>
      </a:accent4>
      <a:accent5>
        <a:srgbClr val="A2DB6C"/>
      </a:accent5>
      <a:accent6>
        <a:srgbClr val="5DBAFF"/>
      </a:accent6>
      <a:hlink>
        <a:srgbClr val="003D78"/>
      </a:hlink>
      <a:folHlink>
        <a:srgbClr val="A6A6A6"/>
      </a:folHlink>
    </a:clrScheme>
    <a:fontScheme name="trout unlimited">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U PPT Template 2015">
  <a:themeElements>
    <a:clrScheme name="TROUT unlimited">
      <a:dk1>
        <a:srgbClr val="3FAF49"/>
      </a:dk1>
      <a:lt1>
        <a:srgbClr val="FFFFFF"/>
      </a:lt1>
      <a:dk2>
        <a:srgbClr val="003D78"/>
      </a:dk2>
      <a:lt2>
        <a:srgbClr val="FFFFFF"/>
      </a:lt2>
      <a:accent1>
        <a:srgbClr val="3FAF49"/>
      </a:accent1>
      <a:accent2>
        <a:srgbClr val="003D78"/>
      </a:accent2>
      <a:accent3>
        <a:srgbClr val="A6A6A6"/>
      </a:accent3>
      <a:accent4>
        <a:srgbClr val="D8D8D8"/>
      </a:accent4>
      <a:accent5>
        <a:srgbClr val="A2DB6C"/>
      </a:accent5>
      <a:accent6>
        <a:srgbClr val="5DBAFF"/>
      </a:accent6>
      <a:hlink>
        <a:srgbClr val="003D78"/>
      </a:hlink>
      <a:folHlink>
        <a:srgbClr val="A6A6A6"/>
      </a:folHlink>
    </a:clrScheme>
    <a:fontScheme name="trout unlimited">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2cd67dec-163d-442f-9b58-740e9edb35c0">
      <UserInfo>
        <DisplayName>Nick Walrath</DisplayName>
        <AccountId>685</AccountId>
        <AccountType/>
      </UserInfo>
      <UserInfo>
        <DisplayName>Maggie Heumann</DisplayName>
        <AccountId>208</AccountId>
        <AccountType/>
      </UserInfo>
      <UserInfo>
        <DisplayName>Leslie Steen</DisplayName>
        <AccountId>151</AccountId>
        <AccountType/>
      </UserInfo>
      <UserInfo>
        <DisplayName>Beverly Smith</DisplayName>
        <AccountId>13</AccountId>
        <AccountType/>
      </UserInfo>
    </SharedWithUsers>
    <_ip_UnifiedCompliancePolicyUIAction xmlns="http://schemas.microsoft.com/sharepoint/v3" xsi:nil="true"/>
    <lcf76f155ced4ddcb4097134ff3c332f xmlns="1f8c145c-0668-44e3-a336-a718ff97d544">
      <Terms xmlns="http://schemas.microsoft.com/office/infopath/2007/PartnerControls"/>
    </lcf76f155ced4ddcb4097134ff3c332f>
    <_ip_UnifiedCompliancePolicyProperties xmlns="http://schemas.microsoft.com/sharepoint/v3" xsi:nil="true"/>
    <TaxCatchAll xmlns="2cd67dec-163d-442f-9b58-740e9edb35c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9F29D137296BF49AEE931DEFD32ED23" ma:contentTypeVersion="20" ma:contentTypeDescription="Create a new document." ma:contentTypeScope="" ma:versionID="b212b494175813e1be7ac4bbced7767a">
  <xsd:schema xmlns:xsd="http://www.w3.org/2001/XMLSchema" xmlns:xs="http://www.w3.org/2001/XMLSchema" xmlns:p="http://schemas.microsoft.com/office/2006/metadata/properties" xmlns:ns1="http://schemas.microsoft.com/sharepoint/v3" xmlns:ns2="2cd67dec-163d-442f-9b58-740e9edb35c0" xmlns:ns3="1f8c145c-0668-44e3-a336-a718ff97d544" targetNamespace="http://schemas.microsoft.com/office/2006/metadata/properties" ma:root="true" ma:fieldsID="5e8880a7446b1c2d3c065190b80a247a" ns1:_="" ns2:_="" ns3:_="">
    <xsd:import namespace="http://schemas.microsoft.com/sharepoint/v3"/>
    <xsd:import namespace="2cd67dec-163d-442f-9b58-740e9edb35c0"/>
    <xsd:import namespace="1f8c145c-0668-44e3-a336-a718ff97d54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EventHashCode" minOccurs="0"/>
                <xsd:element ref="ns3:MediaServiceGenerationTime" minOccurs="0"/>
                <xsd:element ref="ns3:MediaServiceDateTaken" minOccurs="0"/>
                <xsd:element ref="ns3:MediaServiceOCR"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1:_ip_UnifiedCompliancePolicyProperties" minOccurs="0"/>
                <xsd:element ref="ns1:_ip_UnifiedCompliancePolicyUIAction"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d67dec-163d-442f-9b58-740e9edb35c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2" nillable="true" ma:displayName="Taxonomy Catch All Column" ma:hidden="true" ma:list="{73b3ae08-be12-498f-976f-9d115b8ac8b0}" ma:internalName="TaxCatchAll" ma:showField="CatchAllData" ma:web="2cd67dec-163d-442f-9b58-740e9edb35c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f8c145c-0668-44e3-a336-a718ff97d544"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c2e0512-316f-4e36-b730-903e26aaafd0"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08F1D0-3AEC-42D9-891D-BE824C2AF341}">
  <ds:schemaRefs>
    <ds:schemaRef ds:uri="http://schemas.microsoft.com/office/2006/documentManagement/types"/>
    <ds:schemaRef ds:uri="2cd67dec-163d-442f-9b58-740e9edb35c0"/>
    <ds:schemaRef ds:uri="http://purl.org/dc/dcmitype/"/>
    <ds:schemaRef ds:uri="http://purl.org/dc/terms/"/>
    <ds:schemaRef ds:uri="http://purl.org/dc/elements/1.1/"/>
    <ds:schemaRef ds:uri="http://schemas.microsoft.com/office/infopath/2007/PartnerControls"/>
    <ds:schemaRef ds:uri="http://www.w3.org/XML/1998/namespace"/>
    <ds:schemaRef ds:uri="http://schemas.openxmlformats.org/package/2006/metadata/core-properties"/>
    <ds:schemaRef ds:uri="1f8c145c-0668-44e3-a336-a718ff97d544"/>
    <ds:schemaRef ds:uri="http://schemas.microsoft.com/sharepoint/v3"/>
    <ds:schemaRef ds:uri="http://schemas.microsoft.com/office/2006/metadata/properties"/>
  </ds:schemaRefs>
</ds:datastoreItem>
</file>

<file path=customXml/itemProps2.xml><?xml version="1.0" encoding="utf-8"?>
<ds:datastoreItem xmlns:ds="http://schemas.openxmlformats.org/officeDocument/2006/customXml" ds:itemID="{8EF0BD9D-836F-4C63-A579-5257882B49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cd67dec-163d-442f-9b58-740e9edb35c0"/>
    <ds:schemaRef ds:uri="1f8c145c-0668-44e3-a336-a718ff97d5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AB89909-FBA8-4804-9707-2E3BBD39D3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359</TotalTime>
  <Words>1756</Words>
  <Application>Microsoft Office PowerPoint</Application>
  <PresentationFormat>Widescreen</PresentationFormat>
  <Paragraphs>208</Paragraphs>
  <Slides>19</Slides>
  <Notes>9</Notes>
  <HiddenSlides>0</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19</vt:i4>
      </vt:variant>
    </vt:vector>
  </HeadingPairs>
  <TitlesOfParts>
    <vt:vector size="32" baseType="lpstr">
      <vt:lpstr>Arial</vt:lpstr>
      <vt:lpstr>Calibri</vt:lpstr>
      <vt:lpstr>Calibri Light</vt:lpstr>
      <vt:lpstr>Georgia</vt:lpstr>
      <vt:lpstr>Gill Sans</vt:lpstr>
      <vt:lpstr>Gill Sans MT</vt:lpstr>
      <vt:lpstr>Greycliff CF</vt:lpstr>
      <vt:lpstr>Mrs Eaves OT</vt:lpstr>
      <vt:lpstr>Trebuchet MS</vt:lpstr>
      <vt:lpstr>Office Theme</vt:lpstr>
      <vt:lpstr>TU PPT Template 2015</vt:lpstr>
      <vt:lpstr>1_TU PPT Template 2015</vt:lpstr>
      <vt:lpstr>Chart</vt:lpstr>
      <vt:lpstr>PowerPoint Presentation</vt:lpstr>
      <vt:lpstr>PowerPoint Presentation</vt:lpstr>
      <vt:lpstr>Trout Unlimited’s History</vt:lpstr>
      <vt:lpstr>Trout Unlimited’s Evolution</vt:lpstr>
      <vt:lpstr>TU's New Strategic Plan Goals</vt:lpstr>
      <vt:lpstr>PowerPoint Presentation</vt:lpstr>
      <vt:lpstr>PowerPoint Presentation</vt:lpstr>
      <vt:lpstr>PowerPoint Presentation</vt:lpstr>
      <vt:lpstr>PowerPoint Presentation</vt:lpstr>
      <vt:lpstr>Impact: Chapter &amp; Council Engagement in FY24</vt:lpstr>
      <vt:lpstr>PowerPoint Presentation</vt:lpstr>
      <vt:lpstr>DON’T DO THIS!</vt:lpstr>
      <vt:lpstr> The quality and bench depth of leadership  is one of the key factors in  predicting  the long-term  success and  sustainability of a  TU chapter or council.</vt:lpstr>
      <vt:lpstr>Good Governance Practices</vt:lpstr>
      <vt:lpstr>PowerPoint Presentation</vt:lpstr>
      <vt:lpstr>Conservation, science and/or monitoring projects</vt:lpstr>
      <vt:lpstr>Identifying Leadership Needs </vt:lpstr>
      <vt:lpstr>Building A Community</vt:lpstr>
      <vt:lpstr>3 Big Takeaways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Maggie Heumann</dc:creator>
  <cp:lastModifiedBy>Quentin Collins</cp:lastModifiedBy>
  <cp:revision>58</cp:revision>
  <dcterms:created xsi:type="dcterms:W3CDTF">2024-01-09T18:20:44Z</dcterms:created>
  <dcterms:modified xsi:type="dcterms:W3CDTF">2025-01-24T14:45:24Z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0x01010089F29D137296BF49AEE931DEFD32ED23</vt:lpwstr>
  </property>
  <property fmtid="{D5CDD505-2E9C-101B-9397-08002B2CF9AE}" pid="3" name="MediaServiceImageTags">
    <vt:lpwstr/>
  </property>
</Properties>
</file>